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3"/>
  </p:notesMasterIdLst>
  <p:sldIdLst>
    <p:sldId id="268" r:id="rId2"/>
    <p:sldId id="282" r:id="rId3"/>
    <p:sldId id="295" r:id="rId4"/>
    <p:sldId id="302" r:id="rId5"/>
    <p:sldId id="259" r:id="rId6"/>
    <p:sldId id="289" r:id="rId7"/>
    <p:sldId id="260" r:id="rId8"/>
    <p:sldId id="290" r:id="rId9"/>
    <p:sldId id="291" r:id="rId10"/>
    <p:sldId id="292" r:id="rId11"/>
    <p:sldId id="261" r:id="rId12"/>
    <p:sldId id="262" r:id="rId13"/>
    <p:sldId id="264" r:id="rId14"/>
    <p:sldId id="269" r:id="rId15"/>
    <p:sldId id="273" r:id="rId16"/>
    <p:sldId id="274" r:id="rId17"/>
    <p:sldId id="309" r:id="rId18"/>
    <p:sldId id="310" r:id="rId19"/>
    <p:sldId id="304" r:id="rId20"/>
    <p:sldId id="305" r:id="rId21"/>
    <p:sldId id="278" r:id="rId22"/>
    <p:sldId id="279" r:id="rId23"/>
    <p:sldId id="281" r:id="rId24"/>
    <p:sldId id="317" r:id="rId25"/>
    <p:sldId id="312" r:id="rId26"/>
    <p:sldId id="313" r:id="rId27"/>
    <p:sldId id="301" r:id="rId28"/>
    <p:sldId id="314" r:id="rId29"/>
    <p:sldId id="315" r:id="rId30"/>
    <p:sldId id="306" r:id="rId31"/>
    <p:sldId id="272" r:id="rId3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SV-141-1C"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265" autoAdjust="0"/>
    <p:restoredTop sz="91297" autoAdjust="0"/>
  </p:normalViewPr>
  <p:slideViewPr>
    <p:cSldViewPr>
      <p:cViewPr>
        <p:scale>
          <a:sx n="75" d="100"/>
          <a:sy n="75" d="100"/>
        </p:scale>
        <p:origin x="-1230" y="2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B79D0-566C-451A-B380-6BADE804A3C9}"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pPr rtl="1"/>
          <a:endParaRPr lang="fa-IR"/>
        </a:p>
      </dgm:t>
    </dgm:pt>
    <dgm:pt modelId="{6210F296-C428-4DCF-855A-429E3CAF2219}">
      <dgm:prSet phldrT="[Text]"/>
      <dgm:spPr/>
      <dgm:t>
        <a:bodyPr/>
        <a:lstStyle/>
        <a:p>
          <a:pPr rtl="1"/>
          <a:r>
            <a:rPr lang="fa-IR" dirty="0" smtClean="0"/>
            <a:t>در صورتی که واریانس نامعلوم باشد</a:t>
          </a:r>
          <a:endParaRPr lang="fa-IR" dirty="0"/>
        </a:p>
      </dgm:t>
    </dgm:pt>
    <dgm:pt modelId="{67D76FA2-AB87-4B59-9CEA-BC05F573139D}" type="parTrans" cxnId="{CC0CEACF-5693-4B68-A1BB-F5CB76CD307A}">
      <dgm:prSet/>
      <dgm:spPr/>
      <dgm:t>
        <a:bodyPr/>
        <a:lstStyle/>
        <a:p>
          <a:pPr rtl="1"/>
          <a:endParaRPr lang="fa-IR"/>
        </a:p>
      </dgm:t>
    </dgm:pt>
    <dgm:pt modelId="{11134E37-AB8B-4B60-8B9E-A7C391B009DE}" type="sibTrans" cxnId="{CC0CEACF-5693-4B68-A1BB-F5CB76CD307A}">
      <dgm:prSet/>
      <dgm:spPr/>
      <dgm:t>
        <a:bodyPr/>
        <a:lstStyle/>
        <a:p>
          <a:pPr rtl="1"/>
          <a:endParaRPr lang="fa-IR"/>
        </a:p>
      </dgm:t>
    </dgm:pt>
    <dgm:pt modelId="{177A5D1A-B0C1-4B10-A92C-EC4D6458E500}">
      <dgm:prSet phldrT="[Text]"/>
      <dgm:spPr/>
      <dgm:t>
        <a:bodyPr/>
        <a:lstStyle/>
        <a:p>
          <a:pPr rtl="1"/>
          <a:r>
            <a:rPr lang="fa-IR" dirty="0" smtClean="0"/>
            <a:t>مشاهدات غیر نرمال و همبسته </a:t>
          </a:r>
          <a:endParaRPr lang="fa-IR" dirty="0"/>
        </a:p>
      </dgm:t>
    </dgm:pt>
    <dgm:pt modelId="{42D7C9C8-C3A8-415F-A322-C4BD9DFF0DA3}" type="parTrans" cxnId="{9E27293D-59E0-45C0-8A42-9566587FE1E8}">
      <dgm:prSet/>
      <dgm:spPr/>
      <dgm:t>
        <a:bodyPr/>
        <a:lstStyle/>
        <a:p>
          <a:pPr rtl="1"/>
          <a:endParaRPr lang="fa-IR"/>
        </a:p>
      </dgm:t>
    </dgm:pt>
    <dgm:pt modelId="{21639428-2688-4E37-B7C6-3D208F7AD887}" type="sibTrans" cxnId="{9E27293D-59E0-45C0-8A42-9566587FE1E8}">
      <dgm:prSet/>
      <dgm:spPr/>
      <dgm:t>
        <a:bodyPr/>
        <a:lstStyle/>
        <a:p>
          <a:pPr rtl="1"/>
          <a:endParaRPr lang="fa-IR"/>
        </a:p>
      </dgm:t>
    </dgm:pt>
    <dgm:pt modelId="{45A66957-E859-44EF-AB02-6A15B369F031}">
      <dgm:prSet phldrT="[Text]"/>
      <dgm:spPr/>
      <dgm:t>
        <a:bodyPr/>
        <a:lstStyle/>
        <a:p>
          <a:pPr rtl="1"/>
          <a:r>
            <a:rPr lang="fa-IR" dirty="0" smtClean="0"/>
            <a:t>مشاهدات از خانواده نمايي </a:t>
          </a:r>
          <a:endParaRPr lang="fa-IR" dirty="0"/>
        </a:p>
      </dgm:t>
    </dgm:pt>
    <dgm:pt modelId="{96FFC4F6-9CB9-41B8-ADD5-115DE88C3225}" type="parTrans" cxnId="{3030F477-890F-4BCD-897C-A055F85B9537}">
      <dgm:prSet/>
      <dgm:spPr/>
      <dgm:t>
        <a:bodyPr/>
        <a:lstStyle/>
        <a:p>
          <a:pPr rtl="1"/>
          <a:endParaRPr lang="fa-IR"/>
        </a:p>
      </dgm:t>
    </dgm:pt>
    <dgm:pt modelId="{52F8CD53-A673-4D94-BE36-4EDCB924F6EB}" type="sibTrans" cxnId="{3030F477-890F-4BCD-897C-A055F85B9537}">
      <dgm:prSet/>
      <dgm:spPr/>
      <dgm:t>
        <a:bodyPr/>
        <a:lstStyle/>
        <a:p>
          <a:pPr rtl="1"/>
          <a:endParaRPr lang="fa-IR"/>
        </a:p>
      </dgm:t>
    </dgm:pt>
    <dgm:pt modelId="{4A4B168F-B54B-4FD2-89DD-522CEBB8A3FC}">
      <dgm:prSet phldrT="[Text]"/>
      <dgm:spPr/>
      <dgm:t>
        <a:bodyPr/>
        <a:lstStyle/>
        <a:p>
          <a:pPr rtl="1"/>
          <a:r>
            <a:rPr lang="fa-IR" dirty="0" smtClean="0"/>
            <a:t>مشاهدات از توزيع نرمال و  معلوم</a:t>
          </a:r>
          <a:endParaRPr lang="fa-IR" dirty="0"/>
        </a:p>
      </dgm:t>
    </dgm:pt>
    <dgm:pt modelId="{75D6C7BE-FC9C-4F5F-85B6-3723CA1A1506}" type="parTrans" cxnId="{29D298EE-C311-45F6-ACF4-5D00604A2C27}">
      <dgm:prSet/>
      <dgm:spPr/>
      <dgm:t>
        <a:bodyPr/>
        <a:lstStyle/>
        <a:p>
          <a:pPr rtl="1"/>
          <a:endParaRPr lang="fa-IR"/>
        </a:p>
      </dgm:t>
    </dgm:pt>
    <dgm:pt modelId="{F1657D12-AEE9-459A-A4A1-725E13A867FB}" type="sibTrans" cxnId="{29D298EE-C311-45F6-ACF4-5D00604A2C27}">
      <dgm:prSet/>
      <dgm:spPr/>
      <dgm:t>
        <a:bodyPr/>
        <a:lstStyle/>
        <a:p>
          <a:pPr rtl="1"/>
          <a:endParaRPr lang="fa-IR"/>
        </a:p>
      </dgm:t>
    </dgm:pt>
    <dgm:pt modelId="{61B330E7-80EE-4E8D-9408-678BEF46BFFA}">
      <dgm:prSet phldrT="[Text]"/>
      <dgm:spPr/>
      <dgm:t>
        <a:bodyPr/>
        <a:lstStyle/>
        <a:p>
          <a:pPr rtl="1"/>
          <a:r>
            <a:rPr lang="fa-IR" dirty="0" smtClean="0"/>
            <a:t>روش حداقل مربعات تعميم يافته(</a:t>
          </a:r>
          <a:r>
            <a:rPr lang="en-US" dirty="0" smtClean="0"/>
            <a:t>GLS</a:t>
          </a:r>
          <a:r>
            <a:rPr lang="fa-IR" dirty="0" smtClean="0"/>
            <a:t>)</a:t>
          </a:r>
          <a:endParaRPr lang="fa-IR" dirty="0"/>
        </a:p>
      </dgm:t>
    </dgm:pt>
    <dgm:pt modelId="{F93E55E9-8C0F-4AA4-BDD0-D8494C2235BD}" type="parTrans" cxnId="{9AF5FB6C-1009-4456-B95C-B9EA8C27D166}">
      <dgm:prSet/>
      <dgm:spPr/>
      <dgm:t>
        <a:bodyPr/>
        <a:lstStyle/>
        <a:p>
          <a:pPr rtl="1"/>
          <a:endParaRPr lang="fa-IR"/>
        </a:p>
      </dgm:t>
    </dgm:pt>
    <dgm:pt modelId="{DB3E60CB-1884-412A-9102-75BF77D7065E}" type="sibTrans" cxnId="{9AF5FB6C-1009-4456-B95C-B9EA8C27D166}">
      <dgm:prSet/>
      <dgm:spPr/>
      <dgm:t>
        <a:bodyPr/>
        <a:lstStyle/>
        <a:p>
          <a:pPr rtl="1"/>
          <a:endParaRPr lang="fa-IR"/>
        </a:p>
      </dgm:t>
    </dgm:pt>
    <dgm:pt modelId="{D089F881-9847-4BD5-86CC-9889FCC243A3}">
      <dgm:prSet/>
      <dgm:spPr/>
      <dgm:t>
        <a:bodyPr/>
        <a:lstStyle/>
        <a:p>
          <a:pPr rtl="1"/>
          <a:r>
            <a:rPr lang="fa-IR" dirty="0" smtClean="0"/>
            <a:t>روش ماكزيمم درستنمايي مدل خطي تعميم يافته</a:t>
          </a:r>
          <a:endParaRPr lang="fa-IR" dirty="0"/>
        </a:p>
      </dgm:t>
    </dgm:pt>
    <dgm:pt modelId="{EF396EA8-58CC-4A45-9C7D-CC870AF0B1DE}" type="parTrans" cxnId="{7F096A47-C3A0-44C0-8DE8-21663DDB842A}">
      <dgm:prSet/>
      <dgm:spPr/>
      <dgm:t>
        <a:bodyPr/>
        <a:lstStyle/>
        <a:p>
          <a:pPr rtl="1"/>
          <a:endParaRPr lang="fa-IR"/>
        </a:p>
      </dgm:t>
    </dgm:pt>
    <dgm:pt modelId="{D023C0F1-C30E-448C-BEC6-700F715016FE}" type="sibTrans" cxnId="{7F096A47-C3A0-44C0-8DE8-21663DDB842A}">
      <dgm:prSet/>
      <dgm:spPr/>
      <dgm:t>
        <a:bodyPr/>
        <a:lstStyle/>
        <a:p>
          <a:pPr rtl="1"/>
          <a:endParaRPr lang="fa-IR"/>
        </a:p>
      </dgm:t>
    </dgm:pt>
    <dgm:pt modelId="{DB816D76-7093-44B4-9109-21D9E166D89F}">
      <dgm:prSet/>
      <dgm:spPr/>
      <dgm:t>
        <a:bodyPr/>
        <a:lstStyle/>
        <a:p>
          <a:pPr rtl="1"/>
          <a:r>
            <a:rPr lang="fa-IR" dirty="0" smtClean="0"/>
            <a:t>روش شبه درستنمايي بر مبناي مدل خطي تعميم يافته(</a:t>
          </a:r>
          <a:r>
            <a:rPr lang="en-US" dirty="0" smtClean="0"/>
            <a:t>GEE</a:t>
          </a:r>
          <a:r>
            <a:rPr lang="fa-IR" dirty="0" smtClean="0"/>
            <a:t>)</a:t>
          </a:r>
          <a:endParaRPr lang="fa-IR" dirty="0"/>
        </a:p>
      </dgm:t>
    </dgm:pt>
    <dgm:pt modelId="{6ECD99E6-5D49-4871-B512-8C0B32E4B1D7}" type="parTrans" cxnId="{3A5BD4D3-A153-4102-8E71-7B39DC412419}">
      <dgm:prSet/>
      <dgm:spPr/>
      <dgm:t>
        <a:bodyPr/>
        <a:lstStyle/>
        <a:p>
          <a:pPr rtl="1"/>
          <a:endParaRPr lang="fa-IR"/>
        </a:p>
      </dgm:t>
    </dgm:pt>
    <dgm:pt modelId="{D74A29A6-7FB8-487D-8651-A975A631848B}" type="sibTrans" cxnId="{3A5BD4D3-A153-4102-8E71-7B39DC412419}">
      <dgm:prSet/>
      <dgm:spPr/>
      <dgm:t>
        <a:bodyPr/>
        <a:lstStyle/>
        <a:p>
          <a:pPr rtl="1"/>
          <a:endParaRPr lang="fa-IR"/>
        </a:p>
      </dgm:t>
    </dgm:pt>
    <dgm:pt modelId="{7D9DB590-3801-4F48-9439-FD03C262EF2F}" type="pres">
      <dgm:prSet presAssocID="{3F3B79D0-566C-451A-B380-6BADE804A3C9}" presName="hierChild1" presStyleCnt="0">
        <dgm:presLayoutVars>
          <dgm:chPref val="1"/>
          <dgm:dir/>
          <dgm:animOne val="branch"/>
          <dgm:animLvl val="lvl"/>
          <dgm:resizeHandles/>
        </dgm:presLayoutVars>
      </dgm:prSet>
      <dgm:spPr/>
      <dgm:t>
        <a:bodyPr/>
        <a:lstStyle/>
        <a:p>
          <a:pPr rtl="1"/>
          <a:endParaRPr lang="fa-IR"/>
        </a:p>
      </dgm:t>
    </dgm:pt>
    <dgm:pt modelId="{700CF0B4-0D4A-45D2-A305-8B52D9175395}" type="pres">
      <dgm:prSet presAssocID="{6210F296-C428-4DCF-855A-429E3CAF2219}" presName="hierRoot1" presStyleCnt="0"/>
      <dgm:spPr/>
    </dgm:pt>
    <dgm:pt modelId="{8136DE2E-88BF-4271-8514-910AC8BCB612}" type="pres">
      <dgm:prSet presAssocID="{6210F296-C428-4DCF-855A-429E3CAF2219}" presName="composite" presStyleCnt="0"/>
      <dgm:spPr/>
    </dgm:pt>
    <dgm:pt modelId="{7A153B4B-7D1A-40D3-9403-28461DCF0457}" type="pres">
      <dgm:prSet presAssocID="{6210F296-C428-4DCF-855A-429E3CAF2219}" presName="background" presStyleLbl="node0" presStyleIdx="0" presStyleCnt="1"/>
      <dgm:spPr/>
    </dgm:pt>
    <dgm:pt modelId="{A9A5B97E-37BE-4DE1-BA2C-C9FF237B22E1}" type="pres">
      <dgm:prSet presAssocID="{6210F296-C428-4DCF-855A-429E3CAF2219}" presName="text" presStyleLbl="fgAcc0" presStyleIdx="0" presStyleCnt="1" custLinFactNeighborX="684" custLinFactNeighborY="-3940">
        <dgm:presLayoutVars>
          <dgm:chPref val="3"/>
        </dgm:presLayoutVars>
      </dgm:prSet>
      <dgm:spPr/>
      <dgm:t>
        <a:bodyPr/>
        <a:lstStyle/>
        <a:p>
          <a:pPr rtl="1"/>
          <a:endParaRPr lang="fa-IR"/>
        </a:p>
      </dgm:t>
    </dgm:pt>
    <dgm:pt modelId="{5611A48E-A6AF-4179-8588-EE7C511D43A1}" type="pres">
      <dgm:prSet presAssocID="{6210F296-C428-4DCF-855A-429E3CAF2219}" presName="hierChild2" presStyleCnt="0"/>
      <dgm:spPr/>
    </dgm:pt>
    <dgm:pt modelId="{04074911-7C78-4DA6-9948-96F9586EE765}" type="pres">
      <dgm:prSet presAssocID="{42D7C9C8-C3A8-415F-A322-C4BD9DFF0DA3}" presName="Name10" presStyleLbl="parChTrans1D2" presStyleIdx="0" presStyleCnt="3"/>
      <dgm:spPr/>
      <dgm:t>
        <a:bodyPr/>
        <a:lstStyle/>
        <a:p>
          <a:pPr rtl="1"/>
          <a:endParaRPr lang="fa-IR"/>
        </a:p>
      </dgm:t>
    </dgm:pt>
    <dgm:pt modelId="{A254BB7E-666D-440F-B01A-83B0AD7FE6C4}" type="pres">
      <dgm:prSet presAssocID="{177A5D1A-B0C1-4B10-A92C-EC4D6458E500}" presName="hierRoot2" presStyleCnt="0"/>
      <dgm:spPr/>
    </dgm:pt>
    <dgm:pt modelId="{C668F13A-BAB5-4475-9AFC-1C446DCE7298}" type="pres">
      <dgm:prSet presAssocID="{177A5D1A-B0C1-4B10-A92C-EC4D6458E500}" presName="composite2" presStyleCnt="0"/>
      <dgm:spPr/>
    </dgm:pt>
    <dgm:pt modelId="{C5F3ED00-D480-4758-A0FA-030D92CE39C9}" type="pres">
      <dgm:prSet presAssocID="{177A5D1A-B0C1-4B10-A92C-EC4D6458E500}" presName="background2" presStyleLbl="node2" presStyleIdx="0" presStyleCnt="3"/>
      <dgm:spPr/>
    </dgm:pt>
    <dgm:pt modelId="{CED75853-FFAA-498F-89B1-9C858B6E3AE6}" type="pres">
      <dgm:prSet presAssocID="{177A5D1A-B0C1-4B10-A92C-EC4D6458E500}" presName="text2" presStyleLbl="fgAcc2" presStyleIdx="0" presStyleCnt="3">
        <dgm:presLayoutVars>
          <dgm:chPref val="3"/>
        </dgm:presLayoutVars>
      </dgm:prSet>
      <dgm:spPr/>
      <dgm:t>
        <a:bodyPr/>
        <a:lstStyle/>
        <a:p>
          <a:pPr rtl="1"/>
          <a:endParaRPr lang="fa-IR"/>
        </a:p>
      </dgm:t>
    </dgm:pt>
    <dgm:pt modelId="{FF749009-287E-4DA9-9598-CA6C2B48A087}" type="pres">
      <dgm:prSet presAssocID="{177A5D1A-B0C1-4B10-A92C-EC4D6458E500}" presName="hierChild3" presStyleCnt="0"/>
      <dgm:spPr/>
    </dgm:pt>
    <dgm:pt modelId="{1F9AA3D1-C95C-4552-8C08-D7A2FC9A36CB}" type="pres">
      <dgm:prSet presAssocID="{6ECD99E6-5D49-4871-B512-8C0B32E4B1D7}" presName="Name17" presStyleLbl="parChTrans1D3" presStyleIdx="0" presStyleCnt="3"/>
      <dgm:spPr/>
      <dgm:t>
        <a:bodyPr/>
        <a:lstStyle/>
        <a:p>
          <a:pPr rtl="1"/>
          <a:endParaRPr lang="fa-IR"/>
        </a:p>
      </dgm:t>
    </dgm:pt>
    <dgm:pt modelId="{D0CB74AB-8C8E-40BD-A195-7DA4C8941B84}" type="pres">
      <dgm:prSet presAssocID="{DB816D76-7093-44B4-9109-21D9E166D89F}" presName="hierRoot3" presStyleCnt="0"/>
      <dgm:spPr/>
    </dgm:pt>
    <dgm:pt modelId="{ADCB1B38-1337-4350-A36B-3516A0E0B348}" type="pres">
      <dgm:prSet presAssocID="{DB816D76-7093-44B4-9109-21D9E166D89F}" presName="composite3" presStyleCnt="0"/>
      <dgm:spPr/>
    </dgm:pt>
    <dgm:pt modelId="{064B054A-AB36-423F-BF6A-845BCC49928E}" type="pres">
      <dgm:prSet presAssocID="{DB816D76-7093-44B4-9109-21D9E166D89F}" presName="background3" presStyleLbl="node3" presStyleIdx="0" presStyleCnt="3"/>
      <dgm:spPr/>
    </dgm:pt>
    <dgm:pt modelId="{6C076A4C-44B6-48D5-8F98-B6547587FA29}" type="pres">
      <dgm:prSet presAssocID="{DB816D76-7093-44B4-9109-21D9E166D89F}" presName="text3" presStyleLbl="fgAcc3" presStyleIdx="0" presStyleCnt="3">
        <dgm:presLayoutVars>
          <dgm:chPref val="3"/>
        </dgm:presLayoutVars>
      </dgm:prSet>
      <dgm:spPr/>
      <dgm:t>
        <a:bodyPr/>
        <a:lstStyle/>
        <a:p>
          <a:pPr rtl="1"/>
          <a:endParaRPr lang="fa-IR"/>
        </a:p>
      </dgm:t>
    </dgm:pt>
    <dgm:pt modelId="{2923D045-6A69-4E2D-8500-E3D7558EAB66}" type="pres">
      <dgm:prSet presAssocID="{DB816D76-7093-44B4-9109-21D9E166D89F}" presName="hierChild4" presStyleCnt="0"/>
      <dgm:spPr/>
    </dgm:pt>
    <dgm:pt modelId="{BED3D69F-04A4-4804-ABE4-CD6CD2723D8C}" type="pres">
      <dgm:prSet presAssocID="{96FFC4F6-9CB9-41B8-ADD5-115DE88C3225}" presName="Name10" presStyleLbl="parChTrans1D2" presStyleIdx="1" presStyleCnt="3"/>
      <dgm:spPr/>
      <dgm:t>
        <a:bodyPr/>
        <a:lstStyle/>
        <a:p>
          <a:pPr rtl="1"/>
          <a:endParaRPr lang="fa-IR"/>
        </a:p>
      </dgm:t>
    </dgm:pt>
    <dgm:pt modelId="{ED48A35D-C501-44C4-ACFB-B6A60549A1D0}" type="pres">
      <dgm:prSet presAssocID="{45A66957-E859-44EF-AB02-6A15B369F031}" presName="hierRoot2" presStyleCnt="0"/>
      <dgm:spPr/>
    </dgm:pt>
    <dgm:pt modelId="{AC4A2BA1-B4BA-4D65-98CC-89284FA3CA81}" type="pres">
      <dgm:prSet presAssocID="{45A66957-E859-44EF-AB02-6A15B369F031}" presName="composite2" presStyleCnt="0"/>
      <dgm:spPr/>
    </dgm:pt>
    <dgm:pt modelId="{B1235510-953E-4A9B-A953-5CB619600BB5}" type="pres">
      <dgm:prSet presAssocID="{45A66957-E859-44EF-AB02-6A15B369F031}" presName="background2" presStyleLbl="node2" presStyleIdx="1" presStyleCnt="3"/>
      <dgm:spPr/>
    </dgm:pt>
    <dgm:pt modelId="{132D12A4-0B47-4556-BB30-E6EBCAE03919}" type="pres">
      <dgm:prSet presAssocID="{45A66957-E859-44EF-AB02-6A15B369F031}" presName="text2" presStyleLbl="fgAcc2" presStyleIdx="1" presStyleCnt="3">
        <dgm:presLayoutVars>
          <dgm:chPref val="3"/>
        </dgm:presLayoutVars>
      </dgm:prSet>
      <dgm:spPr/>
      <dgm:t>
        <a:bodyPr/>
        <a:lstStyle/>
        <a:p>
          <a:pPr rtl="1"/>
          <a:endParaRPr lang="fa-IR"/>
        </a:p>
      </dgm:t>
    </dgm:pt>
    <dgm:pt modelId="{274F214C-8D33-4D9E-8786-4DE04F0D2B26}" type="pres">
      <dgm:prSet presAssocID="{45A66957-E859-44EF-AB02-6A15B369F031}" presName="hierChild3" presStyleCnt="0"/>
      <dgm:spPr/>
    </dgm:pt>
    <dgm:pt modelId="{91FAE8A8-4386-4FB9-931C-99A4D1A20681}" type="pres">
      <dgm:prSet presAssocID="{EF396EA8-58CC-4A45-9C7D-CC870AF0B1DE}" presName="Name17" presStyleLbl="parChTrans1D3" presStyleIdx="1" presStyleCnt="3"/>
      <dgm:spPr/>
      <dgm:t>
        <a:bodyPr/>
        <a:lstStyle/>
        <a:p>
          <a:pPr rtl="1"/>
          <a:endParaRPr lang="fa-IR"/>
        </a:p>
      </dgm:t>
    </dgm:pt>
    <dgm:pt modelId="{43683C12-0D53-47C3-AAE6-606CBE9B40CE}" type="pres">
      <dgm:prSet presAssocID="{D089F881-9847-4BD5-86CC-9889FCC243A3}" presName="hierRoot3" presStyleCnt="0"/>
      <dgm:spPr/>
    </dgm:pt>
    <dgm:pt modelId="{9C206F35-F903-49E4-9227-7D4EB9E1D911}" type="pres">
      <dgm:prSet presAssocID="{D089F881-9847-4BD5-86CC-9889FCC243A3}" presName="composite3" presStyleCnt="0"/>
      <dgm:spPr/>
    </dgm:pt>
    <dgm:pt modelId="{59BC405E-9F39-4693-A618-3AE2A5F5FCFF}" type="pres">
      <dgm:prSet presAssocID="{D089F881-9847-4BD5-86CC-9889FCC243A3}" presName="background3" presStyleLbl="node3" presStyleIdx="1" presStyleCnt="3"/>
      <dgm:spPr/>
    </dgm:pt>
    <dgm:pt modelId="{DE1B8A3A-A5F9-44BF-9B12-8A9BDAFF3F8F}" type="pres">
      <dgm:prSet presAssocID="{D089F881-9847-4BD5-86CC-9889FCC243A3}" presName="text3" presStyleLbl="fgAcc3" presStyleIdx="1" presStyleCnt="3">
        <dgm:presLayoutVars>
          <dgm:chPref val="3"/>
        </dgm:presLayoutVars>
      </dgm:prSet>
      <dgm:spPr/>
      <dgm:t>
        <a:bodyPr/>
        <a:lstStyle/>
        <a:p>
          <a:pPr rtl="1"/>
          <a:endParaRPr lang="fa-IR"/>
        </a:p>
      </dgm:t>
    </dgm:pt>
    <dgm:pt modelId="{3C9BED82-4AD2-4FCE-87C2-F504A1C4C6D5}" type="pres">
      <dgm:prSet presAssocID="{D089F881-9847-4BD5-86CC-9889FCC243A3}" presName="hierChild4" presStyleCnt="0"/>
      <dgm:spPr/>
    </dgm:pt>
    <dgm:pt modelId="{2449211B-EB9E-4FB4-9001-402A029FD825}" type="pres">
      <dgm:prSet presAssocID="{75D6C7BE-FC9C-4F5F-85B6-3723CA1A1506}" presName="Name10" presStyleLbl="parChTrans1D2" presStyleIdx="2" presStyleCnt="3"/>
      <dgm:spPr/>
      <dgm:t>
        <a:bodyPr/>
        <a:lstStyle/>
        <a:p>
          <a:pPr rtl="1"/>
          <a:endParaRPr lang="fa-IR"/>
        </a:p>
      </dgm:t>
    </dgm:pt>
    <dgm:pt modelId="{D210AA32-BD86-4483-B058-D257FF3225CE}" type="pres">
      <dgm:prSet presAssocID="{4A4B168F-B54B-4FD2-89DD-522CEBB8A3FC}" presName="hierRoot2" presStyleCnt="0"/>
      <dgm:spPr/>
    </dgm:pt>
    <dgm:pt modelId="{77BB492F-6A4B-46D3-BC5A-15C5205FAA6B}" type="pres">
      <dgm:prSet presAssocID="{4A4B168F-B54B-4FD2-89DD-522CEBB8A3FC}" presName="composite2" presStyleCnt="0"/>
      <dgm:spPr/>
    </dgm:pt>
    <dgm:pt modelId="{D8E52EC5-613B-497C-83A0-ADB047A4ECBC}" type="pres">
      <dgm:prSet presAssocID="{4A4B168F-B54B-4FD2-89DD-522CEBB8A3FC}" presName="background2" presStyleLbl="node2" presStyleIdx="2" presStyleCnt="3">
        <dgm:style>
          <a:lnRef idx="1">
            <a:schemeClr val="dk1"/>
          </a:lnRef>
          <a:fillRef idx="2">
            <a:schemeClr val="dk1"/>
          </a:fillRef>
          <a:effectRef idx="1">
            <a:schemeClr val="dk1"/>
          </a:effectRef>
          <a:fontRef idx="minor">
            <a:schemeClr val="dk1"/>
          </a:fontRef>
        </dgm:style>
      </dgm:prSet>
      <dgm:spPr/>
    </dgm:pt>
    <dgm:pt modelId="{1139C454-6ACC-4AEC-8320-BF47EAA1EF3A}" type="pres">
      <dgm:prSet presAssocID="{4A4B168F-B54B-4FD2-89DD-522CEBB8A3FC}" presName="text2" presStyleLbl="fgAcc2" presStyleIdx="2" presStyleCnt="3">
        <dgm:presLayoutVars>
          <dgm:chPref val="3"/>
        </dgm:presLayoutVars>
      </dgm:prSet>
      <dgm:spPr/>
      <dgm:t>
        <a:bodyPr/>
        <a:lstStyle/>
        <a:p>
          <a:pPr rtl="1"/>
          <a:endParaRPr lang="fa-IR"/>
        </a:p>
      </dgm:t>
    </dgm:pt>
    <dgm:pt modelId="{522CA648-E691-409F-977D-1C97D14A57FF}" type="pres">
      <dgm:prSet presAssocID="{4A4B168F-B54B-4FD2-89DD-522CEBB8A3FC}" presName="hierChild3" presStyleCnt="0"/>
      <dgm:spPr/>
    </dgm:pt>
    <dgm:pt modelId="{B5EAF8D2-AFA3-4907-B046-C9DD1C17F96B}" type="pres">
      <dgm:prSet presAssocID="{F93E55E9-8C0F-4AA4-BDD0-D8494C2235BD}" presName="Name17" presStyleLbl="parChTrans1D3" presStyleIdx="2" presStyleCnt="3"/>
      <dgm:spPr/>
      <dgm:t>
        <a:bodyPr/>
        <a:lstStyle/>
        <a:p>
          <a:pPr rtl="1"/>
          <a:endParaRPr lang="fa-IR"/>
        </a:p>
      </dgm:t>
    </dgm:pt>
    <dgm:pt modelId="{8AD8FA29-9871-42D6-9FAD-30CABA8F832E}" type="pres">
      <dgm:prSet presAssocID="{61B330E7-80EE-4E8D-9408-678BEF46BFFA}" presName="hierRoot3" presStyleCnt="0"/>
      <dgm:spPr/>
    </dgm:pt>
    <dgm:pt modelId="{E3B48644-693E-4650-9F24-7EF6D7EBB42D}" type="pres">
      <dgm:prSet presAssocID="{61B330E7-80EE-4E8D-9408-678BEF46BFFA}" presName="composite3" presStyleCnt="0"/>
      <dgm:spPr/>
    </dgm:pt>
    <dgm:pt modelId="{6F0E8BBD-023E-4BAB-946A-EAA6E30E558B}" type="pres">
      <dgm:prSet presAssocID="{61B330E7-80EE-4E8D-9408-678BEF46BFFA}" presName="background3" presStyleLbl="node3" presStyleIdx="2" presStyleCnt="3">
        <dgm:style>
          <a:lnRef idx="1">
            <a:schemeClr val="dk1"/>
          </a:lnRef>
          <a:fillRef idx="2">
            <a:schemeClr val="dk1"/>
          </a:fillRef>
          <a:effectRef idx="1">
            <a:schemeClr val="dk1"/>
          </a:effectRef>
          <a:fontRef idx="minor">
            <a:schemeClr val="dk1"/>
          </a:fontRef>
        </dgm:style>
      </dgm:prSet>
      <dgm:spPr/>
    </dgm:pt>
    <dgm:pt modelId="{6280C878-B641-485A-BF51-586BB4BF7008}" type="pres">
      <dgm:prSet presAssocID="{61B330E7-80EE-4E8D-9408-678BEF46BFFA}" presName="text3" presStyleLbl="fgAcc3" presStyleIdx="2" presStyleCnt="3">
        <dgm:presLayoutVars>
          <dgm:chPref val="3"/>
        </dgm:presLayoutVars>
      </dgm:prSet>
      <dgm:spPr/>
      <dgm:t>
        <a:bodyPr/>
        <a:lstStyle/>
        <a:p>
          <a:pPr rtl="1"/>
          <a:endParaRPr lang="fa-IR"/>
        </a:p>
      </dgm:t>
    </dgm:pt>
    <dgm:pt modelId="{CE8F67C8-9518-4538-B5AA-A48AA5088B9F}" type="pres">
      <dgm:prSet presAssocID="{61B330E7-80EE-4E8D-9408-678BEF46BFFA}" presName="hierChild4" presStyleCnt="0"/>
      <dgm:spPr/>
    </dgm:pt>
  </dgm:ptLst>
  <dgm:cxnLst>
    <dgm:cxn modelId="{BEFA2A3B-E6D1-4C2A-9E3D-58963BA59018}" type="presOf" srcId="{177A5D1A-B0C1-4B10-A92C-EC4D6458E500}" destId="{CED75853-FFAA-498F-89B1-9C858B6E3AE6}" srcOrd="0" destOrd="0" presId="urn:microsoft.com/office/officeart/2005/8/layout/hierarchy1"/>
    <dgm:cxn modelId="{5868994A-77A6-484D-84F1-3B862AB1484A}" type="presOf" srcId="{D089F881-9847-4BD5-86CC-9889FCC243A3}" destId="{DE1B8A3A-A5F9-44BF-9B12-8A9BDAFF3F8F}" srcOrd="0" destOrd="0" presId="urn:microsoft.com/office/officeart/2005/8/layout/hierarchy1"/>
    <dgm:cxn modelId="{3030F477-890F-4BCD-897C-A055F85B9537}" srcId="{6210F296-C428-4DCF-855A-429E3CAF2219}" destId="{45A66957-E859-44EF-AB02-6A15B369F031}" srcOrd="1" destOrd="0" parTransId="{96FFC4F6-9CB9-41B8-ADD5-115DE88C3225}" sibTransId="{52F8CD53-A673-4D94-BE36-4EDCB924F6EB}"/>
    <dgm:cxn modelId="{6D5B8C70-18C8-43A5-8DC0-EBB35637FCA3}" type="presOf" srcId="{45A66957-E859-44EF-AB02-6A15B369F031}" destId="{132D12A4-0B47-4556-BB30-E6EBCAE03919}" srcOrd="0" destOrd="0" presId="urn:microsoft.com/office/officeart/2005/8/layout/hierarchy1"/>
    <dgm:cxn modelId="{72191D31-409C-4FFA-A672-4A36A07213AE}" type="presOf" srcId="{4A4B168F-B54B-4FD2-89DD-522CEBB8A3FC}" destId="{1139C454-6ACC-4AEC-8320-BF47EAA1EF3A}" srcOrd="0" destOrd="0" presId="urn:microsoft.com/office/officeart/2005/8/layout/hierarchy1"/>
    <dgm:cxn modelId="{AA35F8CA-1EE1-4CA3-B4DD-410BAFD35AB0}" type="presOf" srcId="{F93E55E9-8C0F-4AA4-BDD0-D8494C2235BD}" destId="{B5EAF8D2-AFA3-4907-B046-C9DD1C17F96B}" srcOrd="0" destOrd="0" presId="urn:microsoft.com/office/officeart/2005/8/layout/hierarchy1"/>
    <dgm:cxn modelId="{9E27293D-59E0-45C0-8A42-9566587FE1E8}" srcId="{6210F296-C428-4DCF-855A-429E3CAF2219}" destId="{177A5D1A-B0C1-4B10-A92C-EC4D6458E500}" srcOrd="0" destOrd="0" parTransId="{42D7C9C8-C3A8-415F-A322-C4BD9DFF0DA3}" sibTransId="{21639428-2688-4E37-B7C6-3D208F7AD887}"/>
    <dgm:cxn modelId="{746B94DE-C533-46AA-9BFE-4E849D4C05DC}" type="presOf" srcId="{61B330E7-80EE-4E8D-9408-678BEF46BFFA}" destId="{6280C878-B641-485A-BF51-586BB4BF7008}" srcOrd="0" destOrd="0" presId="urn:microsoft.com/office/officeart/2005/8/layout/hierarchy1"/>
    <dgm:cxn modelId="{3A5BD4D3-A153-4102-8E71-7B39DC412419}" srcId="{177A5D1A-B0C1-4B10-A92C-EC4D6458E500}" destId="{DB816D76-7093-44B4-9109-21D9E166D89F}" srcOrd="0" destOrd="0" parTransId="{6ECD99E6-5D49-4871-B512-8C0B32E4B1D7}" sibTransId="{D74A29A6-7FB8-487D-8651-A975A631848B}"/>
    <dgm:cxn modelId="{9665BDE6-60C7-4032-BC38-0D98682D9961}" type="presOf" srcId="{96FFC4F6-9CB9-41B8-ADD5-115DE88C3225}" destId="{BED3D69F-04A4-4804-ABE4-CD6CD2723D8C}" srcOrd="0" destOrd="0" presId="urn:microsoft.com/office/officeart/2005/8/layout/hierarchy1"/>
    <dgm:cxn modelId="{143A9975-03D0-4B11-84D1-C4343B3065DF}" type="presOf" srcId="{3F3B79D0-566C-451A-B380-6BADE804A3C9}" destId="{7D9DB590-3801-4F48-9439-FD03C262EF2F}" srcOrd="0" destOrd="0" presId="urn:microsoft.com/office/officeart/2005/8/layout/hierarchy1"/>
    <dgm:cxn modelId="{9AF5FB6C-1009-4456-B95C-B9EA8C27D166}" srcId="{4A4B168F-B54B-4FD2-89DD-522CEBB8A3FC}" destId="{61B330E7-80EE-4E8D-9408-678BEF46BFFA}" srcOrd="0" destOrd="0" parTransId="{F93E55E9-8C0F-4AA4-BDD0-D8494C2235BD}" sibTransId="{DB3E60CB-1884-412A-9102-75BF77D7065E}"/>
    <dgm:cxn modelId="{29D298EE-C311-45F6-ACF4-5D00604A2C27}" srcId="{6210F296-C428-4DCF-855A-429E3CAF2219}" destId="{4A4B168F-B54B-4FD2-89DD-522CEBB8A3FC}" srcOrd="2" destOrd="0" parTransId="{75D6C7BE-FC9C-4F5F-85B6-3723CA1A1506}" sibTransId="{F1657D12-AEE9-459A-A4A1-725E13A867FB}"/>
    <dgm:cxn modelId="{8FA5A996-0E07-4F63-9E42-B453029564C8}" type="presOf" srcId="{75D6C7BE-FC9C-4F5F-85B6-3723CA1A1506}" destId="{2449211B-EB9E-4FB4-9001-402A029FD825}" srcOrd="0" destOrd="0" presId="urn:microsoft.com/office/officeart/2005/8/layout/hierarchy1"/>
    <dgm:cxn modelId="{026043FF-C6E3-447C-93E8-8A7083E17393}" type="presOf" srcId="{EF396EA8-58CC-4A45-9C7D-CC870AF0B1DE}" destId="{91FAE8A8-4386-4FB9-931C-99A4D1A20681}" srcOrd="0" destOrd="0" presId="urn:microsoft.com/office/officeart/2005/8/layout/hierarchy1"/>
    <dgm:cxn modelId="{7F096A47-C3A0-44C0-8DE8-21663DDB842A}" srcId="{45A66957-E859-44EF-AB02-6A15B369F031}" destId="{D089F881-9847-4BD5-86CC-9889FCC243A3}" srcOrd="0" destOrd="0" parTransId="{EF396EA8-58CC-4A45-9C7D-CC870AF0B1DE}" sibTransId="{D023C0F1-C30E-448C-BEC6-700F715016FE}"/>
    <dgm:cxn modelId="{156FCE15-7FC0-4695-A9E5-CCA5A908FBFD}" type="presOf" srcId="{6210F296-C428-4DCF-855A-429E3CAF2219}" destId="{A9A5B97E-37BE-4DE1-BA2C-C9FF237B22E1}" srcOrd="0" destOrd="0" presId="urn:microsoft.com/office/officeart/2005/8/layout/hierarchy1"/>
    <dgm:cxn modelId="{B0AE5DE9-89BF-4F74-BB59-96E23C7DB282}" type="presOf" srcId="{DB816D76-7093-44B4-9109-21D9E166D89F}" destId="{6C076A4C-44B6-48D5-8F98-B6547587FA29}" srcOrd="0" destOrd="0" presId="urn:microsoft.com/office/officeart/2005/8/layout/hierarchy1"/>
    <dgm:cxn modelId="{7C7D16E3-536D-4DE2-A79F-441C980B0E2C}" type="presOf" srcId="{42D7C9C8-C3A8-415F-A322-C4BD9DFF0DA3}" destId="{04074911-7C78-4DA6-9948-96F9586EE765}" srcOrd="0" destOrd="0" presId="urn:microsoft.com/office/officeart/2005/8/layout/hierarchy1"/>
    <dgm:cxn modelId="{7121C860-DA7E-4820-8222-9762C0B92346}" type="presOf" srcId="{6ECD99E6-5D49-4871-B512-8C0B32E4B1D7}" destId="{1F9AA3D1-C95C-4552-8C08-D7A2FC9A36CB}" srcOrd="0" destOrd="0" presId="urn:microsoft.com/office/officeart/2005/8/layout/hierarchy1"/>
    <dgm:cxn modelId="{CC0CEACF-5693-4B68-A1BB-F5CB76CD307A}" srcId="{3F3B79D0-566C-451A-B380-6BADE804A3C9}" destId="{6210F296-C428-4DCF-855A-429E3CAF2219}" srcOrd="0" destOrd="0" parTransId="{67D76FA2-AB87-4B59-9CEA-BC05F573139D}" sibTransId="{11134E37-AB8B-4B60-8B9E-A7C391B009DE}"/>
    <dgm:cxn modelId="{517EABA9-4E55-4361-88D8-7D13A2C2F5B5}" type="presParOf" srcId="{7D9DB590-3801-4F48-9439-FD03C262EF2F}" destId="{700CF0B4-0D4A-45D2-A305-8B52D9175395}" srcOrd="0" destOrd="0" presId="urn:microsoft.com/office/officeart/2005/8/layout/hierarchy1"/>
    <dgm:cxn modelId="{4F1EE72E-0DA6-4D1B-9408-8BA97D26AA73}" type="presParOf" srcId="{700CF0B4-0D4A-45D2-A305-8B52D9175395}" destId="{8136DE2E-88BF-4271-8514-910AC8BCB612}" srcOrd="0" destOrd="0" presId="urn:microsoft.com/office/officeart/2005/8/layout/hierarchy1"/>
    <dgm:cxn modelId="{306DA8CD-293C-4C2A-8CE8-4DA46498B44D}" type="presParOf" srcId="{8136DE2E-88BF-4271-8514-910AC8BCB612}" destId="{7A153B4B-7D1A-40D3-9403-28461DCF0457}" srcOrd="0" destOrd="0" presId="urn:microsoft.com/office/officeart/2005/8/layout/hierarchy1"/>
    <dgm:cxn modelId="{FFA85F20-A573-439E-9BC6-FF4DA6C77F3D}" type="presParOf" srcId="{8136DE2E-88BF-4271-8514-910AC8BCB612}" destId="{A9A5B97E-37BE-4DE1-BA2C-C9FF237B22E1}" srcOrd="1" destOrd="0" presId="urn:microsoft.com/office/officeart/2005/8/layout/hierarchy1"/>
    <dgm:cxn modelId="{84D08B16-D922-4AB3-98B8-E461BD0DF175}" type="presParOf" srcId="{700CF0B4-0D4A-45D2-A305-8B52D9175395}" destId="{5611A48E-A6AF-4179-8588-EE7C511D43A1}" srcOrd="1" destOrd="0" presId="urn:microsoft.com/office/officeart/2005/8/layout/hierarchy1"/>
    <dgm:cxn modelId="{ADDEB9E7-4E6E-4629-B8EE-1477D358A97E}" type="presParOf" srcId="{5611A48E-A6AF-4179-8588-EE7C511D43A1}" destId="{04074911-7C78-4DA6-9948-96F9586EE765}" srcOrd="0" destOrd="0" presId="urn:microsoft.com/office/officeart/2005/8/layout/hierarchy1"/>
    <dgm:cxn modelId="{92731182-9D4F-4475-B67B-E4A2E135CE6A}" type="presParOf" srcId="{5611A48E-A6AF-4179-8588-EE7C511D43A1}" destId="{A254BB7E-666D-440F-B01A-83B0AD7FE6C4}" srcOrd="1" destOrd="0" presId="urn:microsoft.com/office/officeart/2005/8/layout/hierarchy1"/>
    <dgm:cxn modelId="{129EBD2F-1681-4863-9930-008E1CA1A266}" type="presParOf" srcId="{A254BB7E-666D-440F-B01A-83B0AD7FE6C4}" destId="{C668F13A-BAB5-4475-9AFC-1C446DCE7298}" srcOrd="0" destOrd="0" presId="urn:microsoft.com/office/officeart/2005/8/layout/hierarchy1"/>
    <dgm:cxn modelId="{567C6F38-F965-45B4-9A32-0E8B141E4D1A}" type="presParOf" srcId="{C668F13A-BAB5-4475-9AFC-1C446DCE7298}" destId="{C5F3ED00-D480-4758-A0FA-030D92CE39C9}" srcOrd="0" destOrd="0" presId="urn:microsoft.com/office/officeart/2005/8/layout/hierarchy1"/>
    <dgm:cxn modelId="{641B5364-B39A-4CD3-AF21-3E465A7EB648}" type="presParOf" srcId="{C668F13A-BAB5-4475-9AFC-1C446DCE7298}" destId="{CED75853-FFAA-498F-89B1-9C858B6E3AE6}" srcOrd="1" destOrd="0" presId="urn:microsoft.com/office/officeart/2005/8/layout/hierarchy1"/>
    <dgm:cxn modelId="{45D5C56E-3660-4845-93E9-B5166568EDC0}" type="presParOf" srcId="{A254BB7E-666D-440F-B01A-83B0AD7FE6C4}" destId="{FF749009-287E-4DA9-9598-CA6C2B48A087}" srcOrd="1" destOrd="0" presId="urn:microsoft.com/office/officeart/2005/8/layout/hierarchy1"/>
    <dgm:cxn modelId="{CF0F4505-AFE4-4343-A401-F94E612D1E7F}" type="presParOf" srcId="{FF749009-287E-4DA9-9598-CA6C2B48A087}" destId="{1F9AA3D1-C95C-4552-8C08-D7A2FC9A36CB}" srcOrd="0" destOrd="0" presId="urn:microsoft.com/office/officeart/2005/8/layout/hierarchy1"/>
    <dgm:cxn modelId="{3AB6F134-66C5-40ED-857F-4268FA6854F9}" type="presParOf" srcId="{FF749009-287E-4DA9-9598-CA6C2B48A087}" destId="{D0CB74AB-8C8E-40BD-A195-7DA4C8941B84}" srcOrd="1" destOrd="0" presId="urn:microsoft.com/office/officeart/2005/8/layout/hierarchy1"/>
    <dgm:cxn modelId="{A54DF5CC-B2F0-4020-87CC-00FD3135A4A7}" type="presParOf" srcId="{D0CB74AB-8C8E-40BD-A195-7DA4C8941B84}" destId="{ADCB1B38-1337-4350-A36B-3516A0E0B348}" srcOrd="0" destOrd="0" presId="urn:microsoft.com/office/officeart/2005/8/layout/hierarchy1"/>
    <dgm:cxn modelId="{2D775A38-7AEC-4ECD-99CE-33D65FC74060}" type="presParOf" srcId="{ADCB1B38-1337-4350-A36B-3516A0E0B348}" destId="{064B054A-AB36-423F-BF6A-845BCC49928E}" srcOrd="0" destOrd="0" presId="urn:microsoft.com/office/officeart/2005/8/layout/hierarchy1"/>
    <dgm:cxn modelId="{8C9D28B0-F352-4691-A8FD-CE9E75BB0D49}" type="presParOf" srcId="{ADCB1B38-1337-4350-A36B-3516A0E0B348}" destId="{6C076A4C-44B6-48D5-8F98-B6547587FA29}" srcOrd="1" destOrd="0" presId="urn:microsoft.com/office/officeart/2005/8/layout/hierarchy1"/>
    <dgm:cxn modelId="{DCA82815-A76C-46B3-B229-3490536A0E39}" type="presParOf" srcId="{D0CB74AB-8C8E-40BD-A195-7DA4C8941B84}" destId="{2923D045-6A69-4E2D-8500-E3D7558EAB66}" srcOrd="1" destOrd="0" presId="urn:microsoft.com/office/officeart/2005/8/layout/hierarchy1"/>
    <dgm:cxn modelId="{0BF44E42-794B-47AF-9DC0-662C31813723}" type="presParOf" srcId="{5611A48E-A6AF-4179-8588-EE7C511D43A1}" destId="{BED3D69F-04A4-4804-ABE4-CD6CD2723D8C}" srcOrd="2" destOrd="0" presId="urn:microsoft.com/office/officeart/2005/8/layout/hierarchy1"/>
    <dgm:cxn modelId="{3ADC129F-8053-482D-84AD-DD2E05E83EAD}" type="presParOf" srcId="{5611A48E-A6AF-4179-8588-EE7C511D43A1}" destId="{ED48A35D-C501-44C4-ACFB-B6A60549A1D0}" srcOrd="3" destOrd="0" presId="urn:microsoft.com/office/officeart/2005/8/layout/hierarchy1"/>
    <dgm:cxn modelId="{36E4C2E3-E79E-439E-873A-82D64A2DFA98}" type="presParOf" srcId="{ED48A35D-C501-44C4-ACFB-B6A60549A1D0}" destId="{AC4A2BA1-B4BA-4D65-98CC-89284FA3CA81}" srcOrd="0" destOrd="0" presId="urn:microsoft.com/office/officeart/2005/8/layout/hierarchy1"/>
    <dgm:cxn modelId="{B5C3AD36-06ED-4F1A-8DC8-59ABA2B43ED1}" type="presParOf" srcId="{AC4A2BA1-B4BA-4D65-98CC-89284FA3CA81}" destId="{B1235510-953E-4A9B-A953-5CB619600BB5}" srcOrd="0" destOrd="0" presId="urn:microsoft.com/office/officeart/2005/8/layout/hierarchy1"/>
    <dgm:cxn modelId="{41F4446C-8ACA-4243-837A-471CB52F84D5}" type="presParOf" srcId="{AC4A2BA1-B4BA-4D65-98CC-89284FA3CA81}" destId="{132D12A4-0B47-4556-BB30-E6EBCAE03919}" srcOrd="1" destOrd="0" presId="urn:microsoft.com/office/officeart/2005/8/layout/hierarchy1"/>
    <dgm:cxn modelId="{DDFF8DCD-F31D-4482-914C-ED4D0D3EF987}" type="presParOf" srcId="{ED48A35D-C501-44C4-ACFB-B6A60549A1D0}" destId="{274F214C-8D33-4D9E-8786-4DE04F0D2B26}" srcOrd="1" destOrd="0" presId="urn:microsoft.com/office/officeart/2005/8/layout/hierarchy1"/>
    <dgm:cxn modelId="{E73485B8-8B22-4159-9A95-1A6B0FD7EB8C}" type="presParOf" srcId="{274F214C-8D33-4D9E-8786-4DE04F0D2B26}" destId="{91FAE8A8-4386-4FB9-931C-99A4D1A20681}" srcOrd="0" destOrd="0" presId="urn:microsoft.com/office/officeart/2005/8/layout/hierarchy1"/>
    <dgm:cxn modelId="{69F6303F-A57C-47B8-BFFD-576D9BE718DF}" type="presParOf" srcId="{274F214C-8D33-4D9E-8786-4DE04F0D2B26}" destId="{43683C12-0D53-47C3-AAE6-606CBE9B40CE}" srcOrd="1" destOrd="0" presId="urn:microsoft.com/office/officeart/2005/8/layout/hierarchy1"/>
    <dgm:cxn modelId="{2EE0F9A0-8243-4720-84D3-7916357BF4F9}" type="presParOf" srcId="{43683C12-0D53-47C3-AAE6-606CBE9B40CE}" destId="{9C206F35-F903-49E4-9227-7D4EB9E1D911}" srcOrd="0" destOrd="0" presId="urn:microsoft.com/office/officeart/2005/8/layout/hierarchy1"/>
    <dgm:cxn modelId="{E0CC230F-3F44-4ECE-A040-6176CAF1746D}" type="presParOf" srcId="{9C206F35-F903-49E4-9227-7D4EB9E1D911}" destId="{59BC405E-9F39-4693-A618-3AE2A5F5FCFF}" srcOrd="0" destOrd="0" presId="urn:microsoft.com/office/officeart/2005/8/layout/hierarchy1"/>
    <dgm:cxn modelId="{7378B7BD-6B72-4BAF-8198-7A6AC1A0837D}" type="presParOf" srcId="{9C206F35-F903-49E4-9227-7D4EB9E1D911}" destId="{DE1B8A3A-A5F9-44BF-9B12-8A9BDAFF3F8F}" srcOrd="1" destOrd="0" presId="urn:microsoft.com/office/officeart/2005/8/layout/hierarchy1"/>
    <dgm:cxn modelId="{45F33EE6-1F51-4680-A5CC-8479D69C6C18}" type="presParOf" srcId="{43683C12-0D53-47C3-AAE6-606CBE9B40CE}" destId="{3C9BED82-4AD2-4FCE-87C2-F504A1C4C6D5}" srcOrd="1" destOrd="0" presId="urn:microsoft.com/office/officeart/2005/8/layout/hierarchy1"/>
    <dgm:cxn modelId="{D4EC6AC3-66D5-498C-80FA-CBF4CA8AC4D9}" type="presParOf" srcId="{5611A48E-A6AF-4179-8588-EE7C511D43A1}" destId="{2449211B-EB9E-4FB4-9001-402A029FD825}" srcOrd="4" destOrd="0" presId="urn:microsoft.com/office/officeart/2005/8/layout/hierarchy1"/>
    <dgm:cxn modelId="{C34A8E21-2FA3-4A2E-A71C-0C1FB33D20A9}" type="presParOf" srcId="{5611A48E-A6AF-4179-8588-EE7C511D43A1}" destId="{D210AA32-BD86-4483-B058-D257FF3225CE}" srcOrd="5" destOrd="0" presId="urn:microsoft.com/office/officeart/2005/8/layout/hierarchy1"/>
    <dgm:cxn modelId="{4B51C556-4227-4495-8373-2D26E6D17E3D}" type="presParOf" srcId="{D210AA32-BD86-4483-B058-D257FF3225CE}" destId="{77BB492F-6A4B-46D3-BC5A-15C5205FAA6B}" srcOrd="0" destOrd="0" presId="urn:microsoft.com/office/officeart/2005/8/layout/hierarchy1"/>
    <dgm:cxn modelId="{316F0B43-B386-4833-A59A-5540A1D5C117}" type="presParOf" srcId="{77BB492F-6A4B-46D3-BC5A-15C5205FAA6B}" destId="{D8E52EC5-613B-497C-83A0-ADB047A4ECBC}" srcOrd="0" destOrd="0" presId="urn:microsoft.com/office/officeart/2005/8/layout/hierarchy1"/>
    <dgm:cxn modelId="{E7055024-3A7D-46C1-B8DD-F07FDB68F51C}" type="presParOf" srcId="{77BB492F-6A4B-46D3-BC5A-15C5205FAA6B}" destId="{1139C454-6ACC-4AEC-8320-BF47EAA1EF3A}" srcOrd="1" destOrd="0" presId="urn:microsoft.com/office/officeart/2005/8/layout/hierarchy1"/>
    <dgm:cxn modelId="{FE9C3AA0-D409-45F7-9065-60A496E4D790}" type="presParOf" srcId="{D210AA32-BD86-4483-B058-D257FF3225CE}" destId="{522CA648-E691-409F-977D-1C97D14A57FF}" srcOrd="1" destOrd="0" presId="urn:microsoft.com/office/officeart/2005/8/layout/hierarchy1"/>
    <dgm:cxn modelId="{6E65A575-D603-4108-AD69-4152B019ACC6}" type="presParOf" srcId="{522CA648-E691-409F-977D-1C97D14A57FF}" destId="{B5EAF8D2-AFA3-4907-B046-C9DD1C17F96B}" srcOrd="0" destOrd="0" presId="urn:microsoft.com/office/officeart/2005/8/layout/hierarchy1"/>
    <dgm:cxn modelId="{8371FA40-9AEF-45F6-A4CB-7914BF5F9FD1}" type="presParOf" srcId="{522CA648-E691-409F-977D-1C97D14A57FF}" destId="{8AD8FA29-9871-42D6-9FAD-30CABA8F832E}" srcOrd="1" destOrd="0" presId="urn:microsoft.com/office/officeart/2005/8/layout/hierarchy1"/>
    <dgm:cxn modelId="{F55828BF-50D4-4186-B351-A19CEF595100}" type="presParOf" srcId="{8AD8FA29-9871-42D6-9FAD-30CABA8F832E}" destId="{E3B48644-693E-4650-9F24-7EF6D7EBB42D}" srcOrd="0" destOrd="0" presId="urn:microsoft.com/office/officeart/2005/8/layout/hierarchy1"/>
    <dgm:cxn modelId="{A118FB8B-EFD4-4815-9F66-A1DA33D80CA0}" type="presParOf" srcId="{E3B48644-693E-4650-9F24-7EF6D7EBB42D}" destId="{6F0E8BBD-023E-4BAB-946A-EAA6E30E558B}" srcOrd="0" destOrd="0" presId="urn:microsoft.com/office/officeart/2005/8/layout/hierarchy1"/>
    <dgm:cxn modelId="{07C1FCBC-C88D-4E45-8457-9CDEF1B18A2D}" type="presParOf" srcId="{E3B48644-693E-4650-9F24-7EF6D7EBB42D}" destId="{6280C878-B641-485A-BF51-586BB4BF7008}" srcOrd="1" destOrd="0" presId="urn:microsoft.com/office/officeart/2005/8/layout/hierarchy1"/>
    <dgm:cxn modelId="{FB64000A-1FD6-47E9-8E36-60870BE4342B}" type="presParOf" srcId="{8AD8FA29-9871-42D6-9FAD-30CABA8F832E}" destId="{CE8F67C8-9518-4538-B5AA-A48AA5088B9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AF8D2-AFA3-4907-B046-C9DD1C17F96B}">
      <dsp:nvSpPr>
        <dsp:cNvPr id="0" name=""/>
        <dsp:cNvSpPr/>
      </dsp:nvSpPr>
      <dsp:spPr>
        <a:xfrm>
          <a:off x="5287130" y="2446702"/>
          <a:ext cx="91440" cy="455607"/>
        </a:xfrm>
        <a:custGeom>
          <a:avLst/>
          <a:gdLst/>
          <a:ahLst/>
          <a:cxnLst/>
          <a:rect l="0" t="0" r="0" b="0"/>
          <a:pathLst>
            <a:path>
              <a:moveTo>
                <a:pt x="45720" y="0"/>
              </a:moveTo>
              <a:lnTo>
                <a:pt x="45720" y="4556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9211B-EB9E-4FB4-9001-402A029FD825}">
      <dsp:nvSpPr>
        <dsp:cNvPr id="0" name=""/>
        <dsp:cNvSpPr/>
      </dsp:nvSpPr>
      <dsp:spPr>
        <a:xfrm>
          <a:off x="3428884" y="957137"/>
          <a:ext cx="1903966" cy="494800"/>
        </a:xfrm>
        <a:custGeom>
          <a:avLst/>
          <a:gdLst/>
          <a:ahLst/>
          <a:cxnLst/>
          <a:rect l="0" t="0" r="0" b="0"/>
          <a:pathLst>
            <a:path>
              <a:moveTo>
                <a:pt x="0" y="0"/>
              </a:moveTo>
              <a:lnTo>
                <a:pt x="0" y="349676"/>
              </a:lnTo>
              <a:lnTo>
                <a:pt x="1903966" y="349676"/>
              </a:lnTo>
              <a:lnTo>
                <a:pt x="1903966" y="494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AE8A8-4386-4FB9-931C-99A4D1A20681}">
      <dsp:nvSpPr>
        <dsp:cNvPr id="0" name=""/>
        <dsp:cNvSpPr/>
      </dsp:nvSpPr>
      <dsp:spPr>
        <a:xfrm>
          <a:off x="3372449" y="2446702"/>
          <a:ext cx="91440" cy="455607"/>
        </a:xfrm>
        <a:custGeom>
          <a:avLst/>
          <a:gdLst/>
          <a:ahLst/>
          <a:cxnLst/>
          <a:rect l="0" t="0" r="0" b="0"/>
          <a:pathLst>
            <a:path>
              <a:moveTo>
                <a:pt x="45720" y="0"/>
              </a:moveTo>
              <a:lnTo>
                <a:pt x="45720" y="4556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D3D69F-04A4-4804-ABE4-CD6CD2723D8C}">
      <dsp:nvSpPr>
        <dsp:cNvPr id="0" name=""/>
        <dsp:cNvSpPr/>
      </dsp:nvSpPr>
      <dsp:spPr>
        <a:xfrm>
          <a:off x="3372449" y="957137"/>
          <a:ext cx="91440" cy="494800"/>
        </a:xfrm>
        <a:custGeom>
          <a:avLst/>
          <a:gdLst/>
          <a:ahLst/>
          <a:cxnLst/>
          <a:rect l="0" t="0" r="0" b="0"/>
          <a:pathLst>
            <a:path>
              <a:moveTo>
                <a:pt x="56435" y="0"/>
              </a:moveTo>
              <a:lnTo>
                <a:pt x="56435" y="349676"/>
              </a:lnTo>
              <a:lnTo>
                <a:pt x="45720" y="349676"/>
              </a:lnTo>
              <a:lnTo>
                <a:pt x="45720" y="494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AA3D1-C95C-4552-8C08-D7A2FC9A36CB}">
      <dsp:nvSpPr>
        <dsp:cNvPr id="0" name=""/>
        <dsp:cNvSpPr/>
      </dsp:nvSpPr>
      <dsp:spPr>
        <a:xfrm>
          <a:off x="1457767" y="2446702"/>
          <a:ext cx="91440" cy="455607"/>
        </a:xfrm>
        <a:custGeom>
          <a:avLst/>
          <a:gdLst/>
          <a:ahLst/>
          <a:cxnLst/>
          <a:rect l="0" t="0" r="0" b="0"/>
          <a:pathLst>
            <a:path>
              <a:moveTo>
                <a:pt x="45720" y="0"/>
              </a:moveTo>
              <a:lnTo>
                <a:pt x="45720" y="4556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074911-7C78-4DA6-9948-96F9586EE765}">
      <dsp:nvSpPr>
        <dsp:cNvPr id="0" name=""/>
        <dsp:cNvSpPr/>
      </dsp:nvSpPr>
      <dsp:spPr>
        <a:xfrm>
          <a:off x="1503487" y="957137"/>
          <a:ext cx="1925396" cy="494800"/>
        </a:xfrm>
        <a:custGeom>
          <a:avLst/>
          <a:gdLst/>
          <a:ahLst/>
          <a:cxnLst/>
          <a:rect l="0" t="0" r="0" b="0"/>
          <a:pathLst>
            <a:path>
              <a:moveTo>
                <a:pt x="1925396" y="0"/>
              </a:moveTo>
              <a:lnTo>
                <a:pt x="1925396" y="349676"/>
              </a:lnTo>
              <a:lnTo>
                <a:pt x="0" y="349676"/>
              </a:lnTo>
              <a:lnTo>
                <a:pt x="0" y="494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53B4B-7D1A-40D3-9403-28461DCF0457}">
      <dsp:nvSpPr>
        <dsp:cNvPr id="0" name=""/>
        <dsp:cNvSpPr/>
      </dsp:nvSpPr>
      <dsp:spPr>
        <a:xfrm>
          <a:off x="2645605" y="-37626"/>
          <a:ext cx="1566557" cy="9947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9A5B97E-37BE-4DE1-BA2C-C9FF237B22E1}">
      <dsp:nvSpPr>
        <dsp:cNvPr id="0" name=""/>
        <dsp:cNvSpPr/>
      </dsp:nvSpPr>
      <dsp:spPr>
        <a:xfrm>
          <a:off x="2819667" y="127732"/>
          <a:ext cx="1566557" cy="9947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t>در صورتی که واریانس نامعلوم باشد</a:t>
          </a:r>
          <a:endParaRPr lang="fa-IR" sz="1600" kern="1200" dirty="0"/>
        </a:p>
      </dsp:txBody>
      <dsp:txXfrm>
        <a:off x="2848803" y="156868"/>
        <a:ext cx="1508285" cy="936491"/>
      </dsp:txXfrm>
    </dsp:sp>
    <dsp:sp modelId="{C5F3ED00-D480-4758-A0FA-030D92CE39C9}">
      <dsp:nvSpPr>
        <dsp:cNvPr id="0" name=""/>
        <dsp:cNvSpPr/>
      </dsp:nvSpPr>
      <dsp:spPr>
        <a:xfrm>
          <a:off x="720209" y="1451938"/>
          <a:ext cx="1566557" cy="9947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ED75853-FFAA-498F-89B1-9C858B6E3AE6}">
      <dsp:nvSpPr>
        <dsp:cNvPr id="0" name=""/>
        <dsp:cNvSpPr/>
      </dsp:nvSpPr>
      <dsp:spPr>
        <a:xfrm>
          <a:off x="894270" y="1617297"/>
          <a:ext cx="1566557" cy="9947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t>مشاهدات غیر نرمال و همبسته </a:t>
          </a:r>
          <a:endParaRPr lang="fa-IR" sz="1600" kern="1200" dirty="0"/>
        </a:p>
      </dsp:txBody>
      <dsp:txXfrm>
        <a:off x="923406" y="1646433"/>
        <a:ext cx="1508285" cy="936491"/>
      </dsp:txXfrm>
    </dsp:sp>
    <dsp:sp modelId="{064B054A-AB36-423F-BF6A-845BCC49928E}">
      <dsp:nvSpPr>
        <dsp:cNvPr id="0" name=""/>
        <dsp:cNvSpPr/>
      </dsp:nvSpPr>
      <dsp:spPr>
        <a:xfrm>
          <a:off x="720209" y="2902309"/>
          <a:ext cx="1566557" cy="9947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C076A4C-44B6-48D5-8F98-B6547587FA29}">
      <dsp:nvSpPr>
        <dsp:cNvPr id="0" name=""/>
        <dsp:cNvSpPr/>
      </dsp:nvSpPr>
      <dsp:spPr>
        <a:xfrm>
          <a:off x="894270" y="3067668"/>
          <a:ext cx="1566557" cy="9947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t>روش شبه درستنمايي بر مبناي مدل خطي تعميم يافته(</a:t>
          </a:r>
          <a:r>
            <a:rPr lang="en-US" sz="1600" kern="1200" dirty="0" smtClean="0"/>
            <a:t>GEE</a:t>
          </a:r>
          <a:r>
            <a:rPr lang="fa-IR" sz="1600" kern="1200" dirty="0" smtClean="0"/>
            <a:t>)</a:t>
          </a:r>
          <a:endParaRPr lang="fa-IR" sz="1600" kern="1200" dirty="0"/>
        </a:p>
      </dsp:txBody>
      <dsp:txXfrm>
        <a:off x="923406" y="3096804"/>
        <a:ext cx="1508285" cy="936491"/>
      </dsp:txXfrm>
    </dsp:sp>
    <dsp:sp modelId="{B1235510-953E-4A9B-A953-5CB619600BB5}">
      <dsp:nvSpPr>
        <dsp:cNvPr id="0" name=""/>
        <dsp:cNvSpPr/>
      </dsp:nvSpPr>
      <dsp:spPr>
        <a:xfrm>
          <a:off x="2634890" y="1451938"/>
          <a:ext cx="1566557" cy="9947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32D12A4-0B47-4556-BB30-E6EBCAE03919}">
      <dsp:nvSpPr>
        <dsp:cNvPr id="0" name=""/>
        <dsp:cNvSpPr/>
      </dsp:nvSpPr>
      <dsp:spPr>
        <a:xfrm>
          <a:off x="2808952" y="1617297"/>
          <a:ext cx="1566557" cy="9947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t>مشاهدات از خانواده نمايي </a:t>
          </a:r>
          <a:endParaRPr lang="fa-IR" sz="1600" kern="1200" dirty="0"/>
        </a:p>
      </dsp:txBody>
      <dsp:txXfrm>
        <a:off x="2838088" y="1646433"/>
        <a:ext cx="1508285" cy="936491"/>
      </dsp:txXfrm>
    </dsp:sp>
    <dsp:sp modelId="{59BC405E-9F39-4693-A618-3AE2A5F5FCFF}">
      <dsp:nvSpPr>
        <dsp:cNvPr id="0" name=""/>
        <dsp:cNvSpPr/>
      </dsp:nvSpPr>
      <dsp:spPr>
        <a:xfrm>
          <a:off x="2634890" y="2902309"/>
          <a:ext cx="1566557" cy="9947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1B8A3A-A5F9-44BF-9B12-8A9BDAFF3F8F}">
      <dsp:nvSpPr>
        <dsp:cNvPr id="0" name=""/>
        <dsp:cNvSpPr/>
      </dsp:nvSpPr>
      <dsp:spPr>
        <a:xfrm>
          <a:off x="2808952" y="3067668"/>
          <a:ext cx="1566557" cy="9947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t>روش ماكزيمم درستنمايي مدل خطي تعميم يافته</a:t>
          </a:r>
          <a:endParaRPr lang="fa-IR" sz="1600" kern="1200" dirty="0"/>
        </a:p>
      </dsp:txBody>
      <dsp:txXfrm>
        <a:off x="2838088" y="3096804"/>
        <a:ext cx="1508285" cy="936491"/>
      </dsp:txXfrm>
    </dsp:sp>
    <dsp:sp modelId="{D8E52EC5-613B-497C-83A0-ADB047A4ECBC}">
      <dsp:nvSpPr>
        <dsp:cNvPr id="0" name=""/>
        <dsp:cNvSpPr/>
      </dsp:nvSpPr>
      <dsp:spPr>
        <a:xfrm>
          <a:off x="4549571" y="1451938"/>
          <a:ext cx="1566557" cy="994763"/>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1139C454-6ACC-4AEC-8320-BF47EAA1EF3A}">
      <dsp:nvSpPr>
        <dsp:cNvPr id="0" name=""/>
        <dsp:cNvSpPr/>
      </dsp:nvSpPr>
      <dsp:spPr>
        <a:xfrm>
          <a:off x="4723633" y="1617297"/>
          <a:ext cx="1566557" cy="9947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t>مشاهدات از توزيع نرمال و  معلوم</a:t>
          </a:r>
          <a:endParaRPr lang="fa-IR" sz="1600" kern="1200" dirty="0"/>
        </a:p>
      </dsp:txBody>
      <dsp:txXfrm>
        <a:off x="4752769" y="1646433"/>
        <a:ext cx="1508285" cy="936491"/>
      </dsp:txXfrm>
    </dsp:sp>
    <dsp:sp modelId="{6F0E8BBD-023E-4BAB-946A-EAA6E30E558B}">
      <dsp:nvSpPr>
        <dsp:cNvPr id="0" name=""/>
        <dsp:cNvSpPr/>
      </dsp:nvSpPr>
      <dsp:spPr>
        <a:xfrm>
          <a:off x="4549571" y="2902309"/>
          <a:ext cx="1566557" cy="994763"/>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6280C878-B641-485A-BF51-586BB4BF7008}">
      <dsp:nvSpPr>
        <dsp:cNvPr id="0" name=""/>
        <dsp:cNvSpPr/>
      </dsp:nvSpPr>
      <dsp:spPr>
        <a:xfrm>
          <a:off x="4723633" y="3067668"/>
          <a:ext cx="1566557" cy="9947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t>روش حداقل مربعات تعميم يافته(</a:t>
          </a:r>
          <a:r>
            <a:rPr lang="en-US" sz="1600" kern="1200" dirty="0" smtClean="0"/>
            <a:t>GLS</a:t>
          </a:r>
          <a:r>
            <a:rPr lang="fa-IR" sz="1600" kern="1200" dirty="0" smtClean="0"/>
            <a:t>)</a:t>
          </a:r>
          <a:endParaRPr lang="fa-IR" sz="1600" kern="1200" dirty="0"/>
        </a:p>
      </dsp:txBody>
      <dsp:txXfrm>
        <a:off x="4752769" y="3096804"/>
        <a:ext cx="1508285" cy="9364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11" Type="http://schemas.openxmlformats.org/officeDocument/2006/relationships/image" Target="../media/image84.wmf"/><Relationship Id="rId5" Type="http://schemas.openxmlformats.org/officeDocument/2006/relationships/image" Target="../media/image78.wmf"/><Relationship Id="rId10" Type="http://schemas.openxmlformats.org/officeDocument/2006/relationships/image" Target="../media/image83.wmf"/><Relationship Id="rId4" Type="http://schemas.openxmlformats.org/officeDocument/2006/relationships/image" Target="../media/image77.wmf"/><Relationship Id="rId9"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37.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64D688D-07D1-4557-BD91-3D2F84DB5D5C}" type="datetimeFigureOut">
              <a:rPr lang="fa-IR" smtClean="0"/>
              <a:pPr/>
              <a:t>04/01/1436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88605AD-383C-43B6-A345-BFE792763BA7}" type="slidenum">
              <a:rPr lang="fa-IR" smtClean="0"/>
              <a:pPr/>
              <a:t>‹#›</a:t>
            </a:fld>
            <a:endParaRPr lang="fa-IR"/>
          </a:p>
        </p:txBody>
      </p:sp>
    </p:spTree>
    <p:extLst>
      <p:ext uri="{BB962C8B-B14F-4D97-AF65-F5344CB8AC3E}">
        <p14:creationId xmlns:p14="http://schemas.microsoft.com/office/powerpoint/2010/main" val="35005563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E88605AD-383C-43B6-A345-BFE792763BA7}" type="slidenum">
              <a:rPr lang="fa-IR" smtClean="0"/>
              <a:pPr/>
              <a:t>4</a:t>
            </a:fld>
            <a:endParaRPr lang="fa-IR"/>
          </a:p>
        </p:txBody>
      </p:sp>
    </p:spTree>
    <p:extLst>
      <p:ext uri="{BB962C8B-B14F-4D97-AF65-F5344CB8AC3E}">
        <p14:creationId xmlns:p14="http://schemas.microsoft.com/office/powerpoint/2010/main" val="88958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E88605AD-383C-43B6-A345-BFE792763BA7}" type="slidenum">
              <a:rPr lang="fa-IR" smtClean="0"/>
              <a:pPr/>
              <a:t>5</a:t>
            </a:fld>
            <a:endParaRPr lang="fa-IR"/>
          </a:p>
        </p:txBody>
      </p:sp>
    </p:spTree>
    <p:extLst>
      <p:ext uri="{BB962C8B-B14F-4D97-AF65-F5344CB8AC3E}">
        <p14:creationId xmlns:p14="http://schemas.microsoft.com/office/powerpoint/2010/main" val="228255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E88605AD-383C-43B6-A345-BFE792763BA7}" type="slidenum">
              <a:rPr lang="fa-IR" smtClean="0"/>
              <a:pPr/>
              <a:t>7</a:t>
            </a:fld>
            <a:endParaRPr lang="fa-IR"/>
          </a:p>
        </p:txBody>
      </p:sp>
    </p:spTree>
    <p:extLst>
      <p:ext uri="{BB962C8B-B14F-4D97-AF65-F5344CB8AC3E}">
        <p14:creationId xmlns:p14="http://schemas.microsoft.com/office/powerpoint/2010/main" val="355330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88605AD-383C-43B6-A345-BFE792763BA7}" type="slidenum">
              <a:rPr lang="fa-IR" smtClean="0"/>
              <a:pPr/>
              <a:t>18</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88605AD-383C-43B6-A345-BFE792763BA7}" type="slidenum">
              <a:rPr lang="fa-IR" smtClean="0"/>
              <a:pPr/>
              <a:t>22</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E88605AD-383C-43B6-A345-BFE792763BA7}" type="slidenum">
              <a:rPr lang="fa-IR" smtClean="0"/>
              <a:pPr/>
              <a:t>23</a:t>
            </a:fld>
            <a:endParaRPr lang="fa-IR"/>
          </a:p>
        </p:txBody>
      </p:sp>
    </p:spTree>
    <p:extLst>
      <p:ext uri="{BB962C8B-B14F-4D97-AF65-F5344CB8AC3E}">
        <p14:creationId xmlns:p14="http://schemas.microsoft.com/office/powerpoint/2010/main" val="201491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BACAC5-6852-4E18-BF87-360F823043CE}" type="datetimeFigureOut">
              <a:rPr lang="fa-IR" smtClean="0"/>
              <a:pPr/>
              <a:t>04/01/1436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02E9E8E-09D6-4EE7-BF3C-22FA1DE1B2A8}"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ACAC5-6852-4E18-BF87-360F823043CE}" type="datetimeFigureOut">
              <a:rPr lang="fa-IR" smtClean="0"/>
              <a:pPr/>
              <a:t>04/01/1436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02E9E8E-09D6-4EE7-BF3C-22FA1DE1B2A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ACAC5-6852-4E18-BF87-360F823043CE}" type="datetimeFigureOut">
              <a:rPr lang="fa-IR" smtClean="0"/>
              <a:pPr/>
              <a:t>04/01/1436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02E9E8E-09D6-4EE7-BF3C-22FA1DE1B2A8}"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ACAC5-6852-4E18-BF87-360F823043CE}" type="datetimeFigureOut">
              <a:rPr lang="fa-IR" smtClean="0"/>
              <a:pPr/>
              <a:t>04/01/1436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02E9E8E-09D6-4EE7-BF3C-22FA1DE1B2A8}"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ACAC5-6852-4E18-BF87-360F823043CE}" type="datetimeFigureOut">
              <a:rPr lang="fa-IR" smtClean="0"/>
              <a:pPr/>
              <a:t>04/01/1436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02E9E8E-09D6-4EE7-BF3C-22FA1DE1B2A8}"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BACAC5-6852-4E18-BF87-360F823043CE}" type="datetimeFigureOut">
              <a:rPr lang="fa-IR" smtClean="0"/>
              <a:pPr/>
              <a:t>04/01/1436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02E9E8E-09D6-4EE7-BF3C-22FA1DE1B2A8}"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ACAC5-6852-4E18-BF87-360F823043CE}" type="datetimeFigureOut">
              <a:rPr lang="fa-IR" smtClean="0"/>
              <a:pPr/>
              <a:t>04/01/1436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02E9E8E-09D6-4EE7-BF3C-22FA1DE1B2A8}"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BACAC5-6852-4E18-BF87-360F823043CE}" type="datetimeFigureOut">
              <a:rPr lang="fa-IR" smtClean="0"/>
              <a:pPr/>
              <a:t>04/01/1436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02E9E8E-09D6-4EE7-BF3C-22FA1DE1B2A8}"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ACAC5-6852-4E18-BF87-360F823043CE}" type="datetimeFigureOut">
              <a:rPr lang="fa-IR" smtClean="0"/>
              <a:pPr/>
              <a:t>04/01/1436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02E9E8E-09D6-4EE7-BF3C-22FA1DE1B2A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ACAC5-6852-4E18-BF87-360F823043CE}" type="datetimeFigureOut">
              <a:rPr lang="fa-IR" smtClean="0"/>
              <a:pPr/>
              <a:t>04/01/1436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02E9E8E-09D6-4EE7-BF3C-22FA1DE1B2A8}" type="slidenum">
              <a:rPr lang="fa-IR" smtClean="0"/>
              <a:pPr/>
              <a:t>‹#›</a:t>
            </a:fld>
            <a:endParaRPr lang="fa-I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8BACAC5-6852-4E18-BF87-360F823043CE}" type="datetimeFigureOut">
              <a:rPr lang="fa-IR" smtClean="0"/>
              <a:pPr/>
              <a:t>04/01/1436</a:t>
            </a:fld>
            <a:endParaRPr lang="fa-IR"/>
          </a:p>
        </p:txBody>
      </p:sp>
      <p:sp>
        <p:nvSpPr>
          <p:cNvPr id="9" name="Slide Number Placeholder 8"/>
          <p:cNvSpPr>
            <a:spLocks noGrp="1"/>
          </p:cNvSpPr>
          <p:nvPr>
            <p:ph type="sldNum" sz="quarter" idx="11"/>
          </p:nvPr>
        </p:nvSpPr>
        <p:spPr/>
        <p:txBody>
          <a:bodyPr/>
          <a:lstStyle/>
          <a:p>
            <a:fld id="{802E9E8E-09D6-4EE7-BF3C-22FA1DE1B2A8}"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02E9E8E-09D6-4EE7-BF3C-22FA1DE1B2A8}" type="slidenum">
              <a:rPr lang="fa-IR" smtClean="0"/>
              <a:pPr/>
              <a:t>‹#›</a:t>
            </a:fld>
            <a:endParaRPr lang="fa-I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a-I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8BACAC5-6852-4E18-BF87-360F823043CE}" type="datetimeFigureOut">
              <a:rPr lang="fa-IR" smtClean="0"/>
              <a:pPr/>
              <a:t>04/01/1436</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9.bin"/><Relationship Id="rId14"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wmf"/><Relationship Id="rId11" Type="http://schemas.openxmlformats.org/officeDocument/2006/relationships/image" Target="../media/image29.wmf"/><Relationship Id="rId5" Type="http://schemas.openxmlformats.org/officeDocument/2006/relationships/oleObject" Target="../embeddings/oleObject23.bin"/><Relationship Id="rId10" Type="http://schemas.openxmlformats.org/officeDocument/2006/relationships/oleObject" Target="../embeddings/oleObject26.bin"/><Relationship Id="rId4" Type="http://schemas.openxmlformats.org/officeDocument/2006/relationships/image" Target="../media/image26.wmf"/><Relationship Id="rId9"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7.bin"/><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8.bin"/><Relationship Id="rId11" Type="http://schemas.openxmlformats.org/officeDocument/2006/relationships/image" Target="../media/image34.wmf"/><Relationship Id="rId5" Type="http://schemas.openxmlformats.org/officeDocument/2006/relationships/image" Target="../media/image35.emf"/><Relationship Id="rId10" Type="http://schemas.openxmlformats.org/officeDocument/2006/relationships/oleObject" Target="../embeddings/oleObject30.bin"/><Relationship Id="rId4" Type="http://schemas.openxmlformats.org/officeDocument/2006/relationships/image" Target="../media/image31.wmf"/><Relationship Id="rId9" Type="http://schemas.openxmlformats.org/officeDocument/2006/relationships/image" Target="../media/image3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2.bin"/><Relationship Id="rId5" Type="http://schemas.openxmlformats.org/officeDocument/2006/relationships/image" Target="../media/image38.jpeg"/><Relationship Id="rId4" Type="http://schemas.openxmlformats.org/officeDocument/2006/relationships/image" Target="../media/image36.wmf"/></Relationships>
</file>

<file path=ppt/slides/_rels/slide14.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43.jpeg"/><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0.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wmf"/><Relationship Id="rId5" Type="http://schemas.openxmlformats.org/officeDocument/2006/relationships/oleObject" Target="../embeddings/oleObject39.bin"/><Relationship Id="rId4" Type="http://schemas.openxmlformats.org/officeDocument/2006/relationships/image" Target="../media/image44.wmf"/><Relationship Id="rId9" Type="http://schemas.openxmlformats.org/officeDocument/2006/relationships/image" Target="../media/image47.jpeg"/></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0.wmf"/><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4.png"/><Relationship Id="rId11" Type="http://schemas.openxmlformats.org/officeDocument/2006/relationships/image" Target="../media/image49.wmf"/><Relationship Id="rId5" Type="http://schemas.openxmlformats.org/officeDocument/2006/relationships/image" Target="../media/image53.png"/><Relationship Id="rId10" Type="http://schemas.openxmlformats.org/officeDocument/2006/relationships/oleObject" Target="../embeddings/oleObject42.bin"/><Relationship Id="rId4" Type="http://schemas.openxmlformats.org/officeDocument/2006/relationships/image" Target="../media/image52.png"/><Relationship Id="rId9" Type="http://schemas.openxmlformats.org/officeDocument/2006/relationships/image" Target="../media/image48.wmf"/><Relationship Id="rId14" Type="http://schemas.openxmlformats.org/officeDocument/2006/relationships/image" Target="../media/image56.wmf"/></Relationships>
</file>

<file path=ppt/slides/_rels/slide18.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49.bin"/><Relationship Id="rId3" Type="http://schemas.openxmlformats.org/officeDocument/2006/relationships/notesSlide" Target="../notesSlides/notesSlide4.xml"/><Relationship Id="rId7" Type="http://schemas.openxmlformats.org/officeDocument/2006/relationships/oleObject" Target="../embeddings/oleObject46.bin"/><Relationship Id="rId12"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image" Target="../media/image62.wmf"/><Relationship Id="rId1" Type="http://schemas.openxmlformats.org/officeDocument/2006/relationships/vmlDrawing" Target="../drawings/vmlDrawing11.vml"/><Relationship Id="rId6" Type="http://schemas.openxmlformats.org/officeDocument/2006/relationships/oleObject" Target="../embeddings/oleObject45.bin"/><Relationship Id="rId11" Type="http://schemas.openxmlformats.org/officeDocument/2006/relationships/oleObject" Target="../embeddings/oleObject48.bin"/><Relationship Id="rId5" Type="http://schemas.openxmlformats.org/officeDocument/2006/relationships/image" Target="../media/image57.wmf"/><Relationship Id="rId15" Type="http://schemas.openxmlformats.org/officeDocument/2006/relationships/oleObject" Target="../embeddings/oleObject50.bin"/><Relationship Id="rId10" Type="http://schemas.openxmlformats.org/officeDocument/2006/relationships/image" Target="../media/image59.wmf"/><Relationship Id="rId4" Type="http://schemas.openxmlformats.org/officeDocument/2006/relationships/oleObject" Target="../embeddings/oleObject44.bin"/><Relationship Id="rId9" Type="http://schemas.openxmlformats.org/officeDocument/2006/relationships/oleObject" Target="../embeddings/oleObject47.bin"/><Relationship Id="rId14" Type="http://schemas.openxmlformats.org/officeDocument/2006/relationships/image" Target="../media/image6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56.bin"/><Relationship Id="rId18" Type="http://schemas.openxmlformats.org/officeDocument/2006/relationships/image" Target="../media/image70.wmf"/><Relationship Id="rId3" Type="http://schemas.openxmlformats.org/officeDocument/2006/relationships/oleObject" Target="../embeddings/oleObject51.bin"/><Relationship Id="rId21" Type="http://schemas.openxmlformats.org/officeDocument/2006/relationships/image" Target="../media/image73.jpeg"/><Relationship Id="rId7" Type="http://schemas.openxmlformats.org/officeDocument/2006/relationships/oleObject" Target="../embeddings/oleObject53.bin"/><Relationship Id="rId12" Type="http://schemas.openxmlformats.org/officeDocument/2006/relationships/image" Target="../media/image67.wmf"/><Relationship Id="rId17" Type="http://schemas.openxmlformats.org/officeDocument/2006/relationships/oleObject" Target="../embeddings/oleObject58.bin"/><Relationship Id="rId25" Type="http://schemas.openxmlformats.org/officeDocument/2006/relationships/image" Target="../media/image72.wmf"/><Relationship Id="rId2" Type="http://schemas.openxmlformats.org/officeDocument/2006/relationships/slideLayout" Target="../slideLayouts/slideLayout2.xml"/><Relationship Id="rId16" Type="http://schemas.openxmlformats.org/officeDocument/2006/relationships/image" Target="../media/image69.wmf"/><Relationship Id="rId20" Type="http://schemas.openxmlformats.org/officeDocument/2006/relationships/image" Target="../media/image71.wmf"/><Relationship Id="rId1" Type="http://schemas.openxmlformats.org/officeDocument/2006/relationships/vmlDrawing" Target="../drawings/vmlDrawing12.vml"/><Relationship Id="rId6" Type="http://schemas.openxmlformats.org/officeDocument/2006/relationships/image" Target="../media/image64.wmf"/><Relationship Id="rId11" Type="http://schemas.openxmlformats.org/officeDocument/2006/relationships/oleObject" Target="../embeddings/oleObject55.bin"/><Relationship Id="rId24" Type="http://schemas.openxmlformats.org/officeDocument/2006/relationships/oleObject" Target="../embeddings/oleObject62.bin"/><Relationship Id="rId5" Type="http://schemas.openxmlformats.org/officeDocument/2006/relationships/oleObject" Target="../embeddings/oleObject52.bin"/><Relationship Id="rId15" Type="http://schemas.openxmlformats.org/officeDocument/2006/relationships/oleObject" Target="../embeddings/oleObject57.bin"/><Relationship Id="rId23" Type="http://schemas.openxmlformats.org/officeDocument/2006/relationships/oleObject" Target="../embeddings/oleObject61.bin"/><Relationship Id="rId10" Type="http://schemas.openxmlformats.org/officeDocument/2006/relationships/image" Target="../media/image66.wmf"/><Relationship Id="rId19" Type="http://schemas.openxmlformats.org/officeDocument/2006/relationships/oleObject" Target="../embeddings/oleObject59.bin"/><Relationship Id="rId4" Type="http://schemas.openxmlformats.org/officeDocument/2006/relationships/image" Target="../media/image63.wmf"/><Relationship Id="rId9" Type="http://schemas.openxmlformats.org/officeDocument/2006/relationships/oleObject" Target="../embeddings/oleObject54.bin"/><Relationship Id="rId14" Type="http://schemas.openxmlformats.org/officeDocument/2006/relationships/image" Target="../media/image68.wmf"/><Relationship Id="rId22" Type="http://schemas.openxmlformats.org/officeDocument/2006/relationships/oleObject" Target="../embeddings/oleObject6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8.wmf"/><Relationship Id="rId18" Type="http://schemas.openxmlformats.org/officeDocument/2006/relationships/oleObject" Target="../embeddings/oleObject70.bin"/><Relationship Id="rId26" Type="http://schemas.openxmlformats.org/officeDocument/2006/relationships/oleObject" Target="../embeddings/oleObject75.bin"/><Relationship Id="rId3" Type="http://schemas.openxmlformats.org/officeDocument/2006/relationships/image" Target="../media/image85.png"/><Relationship Id="rId21" Type="http://schemas.openxmlformats.org/officeDocument/2006/relationships/image" Target="../media/image82.wmf"/><Relationship Id="rId7" Type="http://schemas.openxmlformats.org/officeDocument/2006/relationships/image" Target="../media/image75.wmf"/><Relationship Id="rId12" Type="http://schemas.openxmlformats.org/officeDocument/2006/relationships/oleObject" Target="../embeddings/oleObject67.bin"/><Relationship Id="rId17" Type="http://schemas.openxmlformats.org/officeDocument/2006/relationships/image" Target="../media/image80.wmf"/><Relationship Id="rId25" Type="http://schemas.openxmlformats.org/officeDocument/2006/relationships/oleObject" Target="../embeddings/oleObject74.bin"/><Relationship Id="rId2" Type="http://schemas.openxmlformats.org/officeDocument/2006/relationships/slideLayout" Target="../slideLayouts/slideLayout2.xml"/><Relationship Id="rId16" Type="http://schemas.openxmlformats.org/officeDocument/2006/relationships/oleObject" Target="../embeddings/oleObject69.bin"/><Relationship Id="rId20" Type="http://schemas.openxmlformats.org/officeDocument/2006/relationships/oleObject" Target="../embeddings/oleObject71.bin"/><Relationship Id="rId29" Type="http://schemas.openxmlformats.org/officeDocument/2006/relationships/image" Target="../media/image86.jpeg"/><Relationship Id="rId1" Type="http://schemas.openxmlformats.org/officeDocument/2006/relationships/vmlDrawing" Target="../drawings/vmlDrawing13.vml"/><Relationship Id="rId6" Type="http://schemas.openxmlformats.org/officeDocument/2006/relationships/oleObject" Target="../embeddings/oleObject64.bin"/><Relationship Id="rId11" Type="http://schemas.openxmlformats.org/officeDocument/2006/relationships/image" Target="../media/image77.wmf"/><Relationship Id="rId24" Type="http://schemas.openxmlformats.org/officeDocument/2006/relationships/image" Target="../media/image83.wmf"/><Relationship Id="rId5" Type="http://schemas.openxmlformats.org/officeDocument/2006/relationships/image" Target="../media/image74.wmf"/><Relationship Id="rId15" Type="http://schemas.openxmlformats.org/officeDocument/2006/relationships/image" Target="../media/image79.wmf"/><Relationship Id="rId23" Type="http://schemas.openxmlformats.org/officeDocument/2006/relationships/oleObject" Target="../embeddings/oleObject73.bin"/><Relationship Id="rId28" Type="http://schemas.openxmlformats.org/officeDocument/2006/relationships/image" Target="../media/image84.wmf"/><Relationship Id="rId10" Type="http://schemas.openxmlformats.org/officeDocument/2006/relationships/oleObject" Target="../embeddings/oleObject66.bin"/><Relationship Id="rId19" Type="http://schemas.openxmlformats.org/officeDocument/2006/relationships/image" Target="../media/image81.wmf"/><Relationship Id="rId4" Type="http://schemas.openxmlformats.org/officeDocument/2006/relationships/oleObject" Target="../embeddings/oleObject63.bin"/><Relationship Id="rId9" Type="http://schemas.openxmlformats.org/officeDocument/2006/relationships/image" Target="../media/image76.wmf"/><Relationship Id="rId14" Type="http://schemas.openxmlformats.org/officeDocument/2006/relationships/oleObject" Target="../embeddings/oleObject68.bin"/><Relationship Id="rId22" Type="http://schemas.openxmlformats.org/officeDocument/2006/relationships/oleObject" Target="../embeddings/oleObject72.bin"/><Relationship Id="rId27" Type="http://schemas.openxmlformats.org/officeDocument/2006/relationships/oleObject" Target="../embeddings/oleObject76.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91.wmf"/><Relationship Id="rId18" Type="http://schemas.openxmlformats.org/officeDocument/2006/relationships/oleObject" Target="../embeddings/oleObject86.bin"/><Relationship Id="rId3" Type="http://schemas.openxmlformats.org/officeDocument/2006/relationships/notesSlide" Target="../notesSlides/notesSlide5.xml"/><Relationship Id="rId7" Type="http://schemas.openxmlformats.org/officeDocument/2006/relationships/image" Target="../media/image88.wmf"/><Relationship Id="rId12" Type="http://schemas.openxmlformats.org/officeDocument/2006/relationships/oleObject" Target="../embeddings/oleObject81.bin"/><Relationship Id="rId17" Type="http://schemas.openxmlformats.org/officeDocument/2006/relationships/oleObject" Target="../embeddings/oleObject85.bin"/><Relationship Id="rId2" Type="http://schemas.openxmlformats.org/officeDocument/2006/relationships/slideLayout" Target="../slideLayouts/slideLayout2.xml"/><Relationship Id="rId16" Type="http://schemas.openxmlformats.org/officeDocument/2006/relationships/oleObject" Target="../embeddings/oleObject84.bin"/><Relationship Id="rId1" Type="http://schemas.openxmlformats.org/officeDocument/2006/relationships/vmlDrawing" Target="../drawings/vmlDrawing14.vml"/><Relationship Id="rId6" Type="http://schemas.openxmlformats.org/officeDocument/2006/relationships/oleObject" Target="../embeddings/oleObject78.bin"/><Relationship Id="rId11" Type="http://schemas.openxmlformats.org/officeDocument/2006/relationships/image" Target="../media/image90.wmf"/><Relationship Id="rId5" Type="http://schemas.openxmlformats.org/officeDocument/2006/relationships/image" Target="../media/image87.wmf"/><Relationship Id="rId15" Type="http://schemas.openxmlformats.org/officeDocument/2006/relationships/oleObject" Target="../embeddings/oleObject83.bin"/><Relationship Id="rId10" Type="http://schemas.openxmlformats.org/officeDocument/2006/relationships/oleObject" Target="../embeddings/oleObject80.bin"/><Relationship Id="rId19" Type="http://schemas.openxmlformats.org/officeDocument/2006/relationships/image" Target="../media/image92.wmf"/><Relationship Id="rId4" Type="http://schemas.openxmlformats.org/officeDocument/2006/relationships/oleObject" Target="../embeddings/oleObject77.bin"/><Relationship Id="rId9" Type="http://schemas.openxmlformats.org/officeDocument/2006/relationships/image" Target="../media/image89.wmf"/><Relationship Id="rId14" Type="http://schemas.openxmlformats.org/officeDocument/2006/relationships/oleObject" Target="../embeddings/oleObject8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notesSlide" Target="../notesSlides/notesSlide6.xml"/><Relationship Id="rId7"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5.png"/><Relationship Id="rId5" Type="http://schemas.openxmlformats.org/officeDocument/2006/relationships/image" Target="../media/image93.wmf"/><Relationship Id="rId10" Type="http://schemas.openxmlformats.org/officeDocument/2006/relationships/image" Target="../media/image97.jpeg"/><Relationship Id="rId4" Type="http://schemas.openxmlformats.org/officeDocument/2006/relationships/oleObject" Target="../embeddings/oleObject87.bin"/><Relationship Id="rId9" Type="http://schemas.openxmlformats.org/officeDocument/2006/relationships/image" Target="../media/image9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99.png"/><Relationship Id="rId5" Type="http://schemas.openxmlformats.org/officeDocument/2006/relationships/image" Target="../media/image95.png"/><Relationship Id="rId4" Type="http://schemas.openxmlformats.org/officeDocument/2006/relationships/image" Target="../media/image98.wmf"/></Relationships>
</file>

<file path=ppt/slides/_rels/slide2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oleObject" Target="../embeddings/oleObject90.bin"/><Relationship Id="rId7"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01.wmf"/><Relationship Id="rId5" Type="http://schemas.openxmlformats.org/officeDocument/2006/relationships/oleObject" Target="../embeddings/oleObject91.bin"/><Relationship Id="rId10" Type="http://schemas.openxmlformats.org/officeDocument/2006/relationships/image" Target="../media/image102.wmf"/><Relationship Id="rId4" Type="http://schemas.openxmlformats.org/officeDocument/2006/relationships/image" Target="../media/image100.wmf"/><Relationship Id="rId9" Type="http://schemas.openxmlformats.org/officeDocument/2006/relationships/oleObject" Target="../embeddings/oleObject92.bin"/></Relationships>
</file>

<file path=ppt/slides/_rels/slide26.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93.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07.png"/><Relationship Id="rId5" Type="http://schemas.openxmlformats.org/officeDocument/2006/relationships/image" Target="../media/image95.png"/><Relationship Id="rId10" Type="http://schemas.openxmlformats.org/officeDocument/2006/relationships/image" Target="../media/image106.wmf"/><Relationship Id="rId4" Type="http://schemas.openxmlformats.org/officeDocument/2006/relationships/image" Target="../media/image104.wmf"/><Relationship Id="rId9" Type="http://schemas.openxmlformats.org/officeDocument/2006/relationships/oleObject" Target="../embeddings/oleObject95.bin"/></Relationships>
</file>

<file path=ppt/slides/_rels/slide2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3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3.bin"/><Relationship Id="rId1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381" y="37476"/>
            <a:ext cx="8460432" cy="6858000"/>
          </a:xfrm>
          <a:prstGeom prst="rect">
            <a:avLst/>
          </a:prstGeom>
        </p:spPr>
        <p:style>
          <a:lnRef idx="0">
            <a:schemeClr val="accent1"/>
          </a:lnRef>
          <a:fillRef idx="3">
            <a:schemeClr val="accent1"/>
          </a:fillRef>
          <a:effectRef idx="3">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i="1" dirty="0">
                <a:ln w="11430"/>
                <a:solidFill>
                  <a:schemeClr val="tx2">
                    <a:lumMod val="60000"/>
                    <a:lumOff val="40000"/>
                  </a:schemeClr>
                </a:solidFill>
                <a:effectLst>
                  <a:glow rad="63500">
                    <a:schemeClr val="accent2">
                      <a:satMod val="175000"/>
                      <a:alpha val="40000"/>
                    </a:schemeClr>
                  </a:glow>
                  <a:outerShdw blurRad="50800" dist="39000" dir="5460000" algn="tl">
                    <a:srgbClr val="000000">
                      <a:alpha val="38000"/>
                    </a:srgbClr>
                  </a:outerShdw>
                  <a:reflection blurRad="6350" stA="50000" endA="300" endPos="50000" dist="60007" dir="5400000" sy="-100000" algn="bl" rotWithShape="0"/>
                </a:effectLst>
                <a:latin typeface="Curlz MT" pitchFamily="82" charset="0"/>
              </a:rPr>
              <a:t>IN THE NAME OF GOD</a:t>
            </a:r>
            <a:endParaRPr lang="fa-IR" sz="6000" b="1" i="1" dirty="0">
              <a:ln w="11430"/>
              <a:solidFill>
                <a:schemeClr val="tx2">
                  <a:lumMod val="60000"/>
                  <a:lumOff val="40000"/>
                </a:schemeClr>
              </a:solidFill>
              <a:effectLst>
                <a:glow rad="63500">
                  <a:schemeClr val="accent2">
                    <a:satMod val="175000"/>
                    <a:alpha val="40000"/>
                  </a:schemeClr>
                </a:glow>
                <a:outerShdw blurRad="50800" dist="39000" dir="5460000" algn="tl">
                  <a:srgbClr val="000000">
                    <a:alpha val="38000"/>
                  </a:srgbClr>
                </a:outerShdw>
                <a:reflection blurRad="6350" stA="50000" endA="300" endPos="50000" dist="60007" dir="5400000" sy="-100000" algn="bl" rotWithShape="0"/>
              </a:effectLst>
              <a:latin typeface="Curlz MT" pitchFamily="82" charset="0"/>
            </a:endParaRPr>
          </a:p>
        </p:txBody>
      </p:sp>
    </p:spTree>
    <p:extLst>
      <p:ext uri="{BB962C8B-B14F-4D97-AF65-F5344CB8AC3E}">
        <p14:creationId xmlns:p14="http://schemas.microsoft.com/office/powerpoint/2010/main" val="2732546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52" y="0"/>
            <a:ext cx="8460432" cy="6858000"/>
          </a:xfrm>
        </p:spPr>
        <p:txBody>
          <a:bodyPr/>
          <a:lstStyle/>
          <a:p>
            <a:pPr>
              <a:buNone/>
            </a:pPr>
            <a:endParaRPr lang="fa-IR" sz="2400" b="1" dirty="0" smtClean="0">
              <a:solidFill>
                <a:schemeClr val="tx1">
                  <a:lumMod val="65000"/>
                  <a:lumOff val="35000"/>
                </a:schemeClr>
              </a:solidFill>
              <a:effectLst>
                <a:glow rad="101600">
                  <a:schemeClr val="accent5">
                    <a:satMod val="175000"/>
                    <a:alpha val="40000"/>
                  </a:schemeClr>
                </a:glow>
              </a:effectLst>
            </a:endParaRPr>
          </a:p>
          <a:p>
            <a:pPr>
              <a:buClr>
                <a:srgbClr val="C00000"/>
              </a:buClr>
              <a:buFont typeface="Wingdings" pitchFamily="2" charset="2"/>
              <a:buChar char="E"/>
            </a:pPr>
            <a:r>
              <a:rPr lang="fa-IR" sz="2000" dirty="0" smtClean="0"/>
              <a:t> </a:t>
            </a:r>
            <a:r>
              <a:rPr lang="fa-IR" sz="2400" dirty="0" smtClean="0"/>
              <a:t>میانگین     را میتوان توسط یک تابع معلوم یکنوا و مشتق پذیر از میانگین،به نام </a:t>
            </a:r>
            <a:r>
              <a:rPr lang="fa-IR" sz="2400" dirty="0" smtClean="0">
                <a:solidFill>
                  <a:srgbClr val="FF0000"/>
                </a:solidFill>
              </a:rPr>
              <a:t>تابع پیوند</a:t>
            </a:r>
            <a:r>
              <a:rPr lang="fa-IR" sz="2400" dirty="0" smtClean="0"/>
              <a:t>،مدل‌سازی کرد.این تابع،میانگین پاسخ را در پیش گویی کننده خطی برای مقادیر              به صورت،                          بیان میکند،</a:t>
            </a:r>
          </a:p>
          <a:p>
            <a:pPr marL="114300" indent="0">
              <a:buClr>
                <a:srgbClr val="C00000"/>
              </a:buClr>
              <a:buNone/>
            </a:pPr>
            <a:r>
              <a:rPr lang="fa-IR" sz="2400" dirty="0" smtClean="0"/>
              <a:t>که </a:t>
            </a:r>
            <a:r>
              <a:rPr lang="fa-IR" sz="2400" dirty="0"/>
              <a:t>در واقع چگونگی ارتباط میانگین پاسخ را با متغیرهای توضیحی در معادله پیش‌گویی کننده خطی،مشخص </a:t>
            </a:r>
            <a:r>
              <a:rPr lang="fa-IR" sz="2400" dirty="0" smtClean="0"/>
              <a:t>میکند.همچنین داریم،</a:t>
            </a:r>
          </a:p>
          <a:p>
            <a:pPr marL="114300" indent="0">
              <a:buClr>
                <a:srgbClr val="C00000"/>
              </a:buClr>
              <a:buNone/>
            </a:pPr>
            <a:endParaRPr lang="fa-IR" sz="2400" dirty="0">
              <a:solidFill>
                <a:srgbClr val="C00000"/>
              </a:solidFill>
            </a:endParaRPr>
          </a:p>
          <a:p>
            <a:pPr marL="114300" indent="0">
              <a:buClr>
                <a:srgbClr val="C00000"/>
              </a:buClr>
              <a:buNone/>
            </a:pPr>
            <a:endParaRPr lang="fa-IR" sz="2400" dirty="0"/>
          </a:p>
          <a:p>
            <a:pPr>
              <a:buClr>
                <a:srgbClr val="C00000"/>
              </a:buClr>
              <a:buFont typeface="Wingdings" pitchFamily="2" charset="2"/>
              <a:buChar char="E"/>
            </a:pPr>
            <a:r>
              <a:rPr lang="fa-IR" sz="2400" dirty="0" smtClean="0"/>
              <a:t>واریانس </a:t>
            </a:r>
            <a:r>
              <a:rPr lang="en-US" sz="2400" dirty="0" smtClean="0"/>
              <a:t>y</a:t>
            </a:r>
            <a:r>
              <a:rPr lang="fa-IR" sz="2400" dirty="0" smtClean="0"/>
              <a:t> تابعی از میانگین آن است.در مدلهای خطی تعمیم یافته فرض خانواده نمایی ایجاب میکند که واریانس مؤلفه های </a:t>
            </a:r>
            <a:r>
              <a:rPr lang="en-US" sz="2400" dirty="0" smtClean="0"/>
              <a:t>y</a:t>
            </a:r>
            <a:r>
              <a:rPr lang="fa-IR" sz="2400" dirty="0" smtClean="0"/>
              <a:t> بر حسب میانگین با تابع</a:t>
            </a:r>
          </a:p>
          <a:p>
            <a:pPr marL="114300" indent="0">
              <a:buClr>
                <a:srgbClr val="C00000"/>
              </a:buClr>
              <a:buNone/>
            </a:pPr>
            <a:r>
              <a:rPr lang="fa-IR" sz="2400" dirty="0" smtClean="0"/>
              <a:t>                                            مشخص شود.که در آن     </a:t>
            </a:r>
            <a:r>
              <a:rPr lang="fa-IR" sz="2400" dirty="0" smtClean="0">
                <a:solidFill>
                  <a:srgbClr val="FF0000"/>
                </a:solidFill>
              </a:rPr>
              <a:t>تابع واریانس </a:t>
            </a:r>
            <a:r>
              <a:rPr lang="fa-IR" sz="2400" dirty="0" smtClean="0"/>
              <a:t>است و </a:t>
            </a:r>
          </a:p>
          <a:p>
            <a:pPr marL="114300" indent="0">
              <a:buClr>
                <a:srgbClr val="C00000"/>
              </a:buClr>
              <a:buNone/>
            </a:pPr>
            <a:r>
              <a:rPr lang="fa-IR" sz="2400" dirty="0" smtClean="0"/>
              <a:t>توسط تابع احتمالی خاص تعیین می‌گردد.              </a:t>
            </a:r>
          </a:p>
          <a:p>
            <a:pPr marL="114300" indent="0">
              <a:buClr>
                <a:srgbClr val="C00000"/>
              </a:buClr>
              <a:buNone/>
            </a:pPr>
            <a:endParaRPr lang="fa-IR" sz="2000" dirty="0" smtClean="0"/>
          </a:p>
          <a:p>
            <a:pPr marL="114300" indent="0">
              <a:buClr>
                <a:srgbClr val="C00000"/>
              </a:buClr>
              <a:buNone/>
            </a:pPr>
            <a:r>
              <a:rPr lang="fa-IR" sz="2400" dirty="0" smtClean="0"/>
              <a:t>وابستگی واریانس به میانگین،شاخص برتری </a:t>
            </a:r>
            <a:r>
              <a:rPr lang="en-US" sz="2400" dirty="0" smtClean="0"/>
              <a:t>GLM</a:t>
            </a:r>
            <a:r>
              <a:rPr lang="fa-IR" sz="2400" dirty="0" smtClean="0"/>
              <a:t>ها نسبت به رگرسیون چندگانه است.</a:t>
            </a:r>
            <a:endParaRPr lang="fa-IR"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205938271"/>
              </p:ext>
            </p:extLst>
          </p:nvPr>
        </p:nvGraphicFramePr>
        <p:xfrm>
          <a:off x="6300192" y="1196752"/>
          <a:ext cx="1177504" cy="355582"/>
        </p:xfrm>
        <a:graphic>
          <a:graphicData uri="http://schemas.openxmlformats.org/presentationml/2006/ole">
            <mc:AlternateContent xmlns:mc="http://schemas.openxmlformats.org/markup-compatibility/2006">
              <mc:Choice xmlns:v="urn:schemas-microsoft-com:vml" Requires="v">
                <p:oleObj spid="_x0000_s21806" name="Equation" r:id="rId3" imgW="672808" imgH="203112" progId="">
                  <p:embed/>
                </p:oleObj>
              </mc:Choice>
              <mc:Fallback>
                <p:oleObj name="Equation" r:id="rId3" imgW="672808" imgH="203112" progId="">
                  <p:embed/>
                  <p:pic>
                    <p:nvPicPr>
                      <p:cNvPr id="0" name="Picture 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196752"/>
                        <a:ext cx="1177504" cy="3555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39177323"/>
              </p:ext>
            </p:extLst>
          </p:nvPr>
        </p:nvGraphicFramePr>
        <p:xfrm>
          <a:off x="6876256" y="404664"/>
          <a:ext cx="383282" cy="459938"/>
        </p:xfrm>
        <a:graphic>
          <a:graphicData uri="http://schemas.openxmlformats.org/presentationml/2006/ole">
            <mc:AlternateContent xmlns:mc="http://schemas.openxmlformats.org/markup-compatibility/2006">
              <mc:Choice xmlns:v="urn:schemas-microsoft-com:vml" Requires="v">
                <p:oleObj spid="_x0000_s21807" name="Equation" r:id="rId5" imgW="190500" imgH="228600" progId="">
                  <p:embed/>
                </p:oleObj>
              </mc:Choice>
              <mc:Fallback>
                <p:oleObj name="Equation" r:id="rId5" imgW="190500" imgH="228600" progId="">
                  <p:embed/>
                  <p:pic>
                    <p:nvPicPr>
                      <p:cNvPr id="0" name="Picture 2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404664"/>
                        <a:ext cx="383282" cy="45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nvSpPr>
        <p:spPr>
          <a:xfrm>
            <a:off x="3347864" y="1196752"/>
            <a:ext cx="1872208" cy="43204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p>
        </p:txBody>
      </p:sp>
      <p:graphicFrame>
        <p:nvGraphicFramePr>
          <p:cNvPr id="8" name="Object 7"/>
          <p:cNvGraphicFramePr>
            <a:graphicFrameLocks noChangeAspect="1"/>
          </p:cNvGraphicFramePr>
          <p:nvPr>
            <p:extLst>
              <p:ext uri="{D42A27DB-BD31-4B8C-83A1-F6EECF244321}">
                <p14:modId xmlns:p14="http://schemas.microsoft.com/office/powerpoint/2010/main" val="744649699"/>
              </p:ext>
            </p:extLst>
          </p:nvPr>
        </p:nvGraphicFramePr>
        <p:xfrm>
          <a:off x="3575050" y="1181100"/>
          <a:ext cx="1419225" cy="463550"/>
        </p:xfrm>
        <a:graphic>
          <a:graphicData uri="http://schemas.openxmlformats.org/presentationml/2006/ole">
            <mc:AlternateContent xmlns:mc="http://schemas.openxmlformats.org/markup-compatibility/2006">
              <mc:Choice xmlns:v="urn:schemas-microsoft-com:vml" Requires="v">
                <p:oleObj spid="_x0000_s21808" name="Equation" r:id="rId7" imgW="698500" imgH="228600" progId="">
                  <p:embed/>
                </p:oleObj>
              </mc:Choice>
              <mc:Fallback>
                <p:oleObj name="Equation" r:id="rId7" imgW="698500" imgH="228600" progId="">
                  <p:embed/>
                  <p:pic>
                    <p:nvPicPr>
                      <p:cNvPr id="0" name="Picture 2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5050" y="1181100"/>
                        <a:ext cx="1419225"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lowchart: Alternate Process 8"/>
          <p:cNvSpPr/>
          <p:nvPr/>
        </p:nvSpPr>
        <p:spPr>
          <a:xfrm>
            <a:off x="29701" y="1993210"/>
            <a:ext cx="3283527" cy="478904"/>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p>
        </p:txBody>
      </p:sp>
      <p:graphicFrame>
        <p:nvGraphicFramePr>
          <p:cNvPr id="10" name="Object 9"/>
          <p:cNvGraphicFramePr>
            <a:graphicFrameLocks noChangeAspect="1"/>
          </p:cNvGraphicFramePr>
          <p:nvPr>
            <p:extLst>
              <p:ext uri="{D42A27DB-BD31-4B8C-83A1-F6EECF244321}">
                <p14:modId xmlns:p14="http://schemas.microsoft.com/office/powerpoint/2010/main" val="1138009234"/>
              </p:ext>
            </p:extLst>
          </p:nvPr>
        </p:nvGraphicFramePr>
        <p:xfrm>
          <a:off x="147463" y="1993210"/>
          <a:ext cx="3144983" cy="478904"/>
        </p:xfrm>
        <a:graphic>
          <a:graphicData uri="http://schemas.openxmlformats.org/presentationml/2006/ole">
            <mc:AlternateContent xmlns:mc="http://schemas.openxmlformats.org/markup-compatibility/2006">
              <mc:Choice xmlns:v="urn:schemas-microsoft-com:vml" Requires="v">
                <p:oleObj spid="_x0000_s21809" name="Equation" r:id="rId9" imgW="2031840" imgH="241200" progId="">
                  <p:embed/>
                </p:oleObj>
              </mc:Choice>
              <mc:Fallback>
                <p:oleObj name="Equation" r:id="rId9" imgW="2031840" imgH="241200" progId="">
                  <p:embed/>
                  <p:pic>
                    <p:nvPicPr>
                      <p:cNvPr id="0" name="Picture 2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463" y="1993210"/>
                        <a:ext cx="3144983" cy="478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08618748"/>
              </p:ext>
            </p:extLst>
          </p:nvPr>
        </p:nvGraphicFramePr>
        <p:xfrm>
          <a:off x="2417603" y="4110608"/>
          <a:ext cx="370733" cy="360040"/>
        </p:xfrm>
        <a:graphic>
          <a:graphicData uri="http://schemas.openxmlformats.org/presentationml/2006/ole">
            <mc:AlternateContent xmlns:mc="http://schemas.openxmlformats.org/markup-compatibility/2006">
              <mc:Choice xmlns:v="urn:schemas-microsoft-com:vml" Requires="v">
                <p:oleObj spid="_x0000_s21810" name="Equation" r:id="rId11" imgW="126835" imgH="139518" progId="">
                  <p:embed/>
                </p:oleObj>
              </mc:Choice>
              <mc:Fallback>
                <p:oleObj name="Equation" r:id="rId11" imgW="126835" imgH="139518" progId="">
                  <p:embed/>
                  <p:pic>
                    <p:nvPicPr>
                      <p:cNvPr id="0" name="Picture 2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7603" y="4110608"/>
                        <a:ext cx="370733"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ounded Rectangle 14"/>
          <p:cNvSpPr/>
          <p:nvPr/>
        </p:nvSpPr>
        <p:spPr>
          <a:xfrm>
            <a:off x="5029200" y="4117357"/>
            <a:ext cx="3352800" cy="43204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p>
        </p:txBody>
      </p:sp>
      <p:graphicFrame>
        <p:nvGraphicFramePr>
          <p:cNvPr id="5" name="Object 4"/>
          <p:cNvGraphicFramePr>
            <a:graphicFrameLocks noChangeAspect="1"/>
          </p:cNvGraphicFramePr>
          <p:nvPr>
            <p:extLst>
              <p:ext uri="{D42A27DB-BD31-4B8C-83A1-F6EECF244321}">
                <p14:modId xmlns:p14="http://schemas.microsoft.com/office/powerpoint/2010/main" val="1808740291"/>
              </p:ext>
            </p:extLst>
          </p:nvPr>
        </p:nvGraphicFramePr>
        <p:xfrm>
          <a:off x="5220072" y="4117357"/>
          <a:ext cx="3124200" cy="468292"/>
        </p:xfrm>
        <a:graphic>
          <a:graphicData uri="http://schemas.openxmlformats.org/presentationml/2006/ole">
            <mc:AlternateContent xmlns:mc="http://schemas.openxmlformats.org/markup-compatibility/2006">
              <mc:Choice xmlns:v="urn:schemas-microsoft-com:vml" Requires="v">
                <p:oleObj spid="_x0000_s21811" name="Equation" r:id="rId13" imgW="1676160" imgH="241200" progId="">
                  <p:embed/>
                </p:oleObj>
              </mc:Choice>
              <mc:Fallback>
                <p:oleObj name="Equation" r:id="rId13" imgW="1676160" imgH="241200" progId="">
                  <p:embed/>
                  <p:pic>
                    <p:nvPicPr>
                      <p:cNvPr id="0" name="Picture 2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20072" y="4117357"/>
                        <a:ext cx="3124200" cy="468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95053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60432" cy="6858000"/>
          </a:xfrm>
        </p:spPr>
        <p:txBody>
          <a:bodyPr>
            <a:normAutofit/>
          </a:bodyPr>
          <a:lstStyle/>
          <a:p>
            <a:pPr marL="114300" indent="0" algn="just">
              <a:buNone/>
            </a:pPr>
            <a:r>
              <a:rPr lang="fa-IR" sz="2600" dirty="0" smtClean="0"/>
              <a:t>در توصیف مدل خطی تعمیم یافته  برای هر متغیر پاسخ با توزیعی از خانواده های نمایی، تابع چگالی به فرم زیر می باشد:</a:t>
            </a:r>
          </a:p>
          <a:p>
            <a:pPr marL="114300" indent="0" algn="just">
              <a:buNone/>
            </a:pPr>
            <a:endParaRPr lang="fa-IR" sz="2800" dirty="0"/>
          </a:p>
          <a:p>
            <a:pPr marL="114300" indent="0" algn="just">
              <a:buNone/>
            </a:pPr>
            <a:endParaRPr lang="fa-IR" sz="2800" dirty="0" smtClean="0"/>
          </a:p>
          <a:p>
            <a:pPr marL="114300" indent="0" algn="just">
              <a:buNone/>
            </a:pPr>
            <a:endParaRPr lang="fa-IR" sz="2600" dirty="0" smtClean="0"/>
          </a:p>
          <a:p>
            <a:pPr marL="114300" indent="0" algn="just">
              <a:buNone/>
            </a:pPr>
            <a:r>
              <a:rPr lang="fa-IR" sz="2600" dirty="0" smtClean="0"/>
              <a:t>که توابع          و          مشخص و پارامترهای             ناشناخته </a:t>
            </a:r>
          </a:p>
          <a:p>
            <a:pPr marL="114300" indent="0" algn="just">
              <a:buNone/>
            </a:pPr>
            <a:r>
              <a:rPr lang="fa-IR" sz="2600" dirty="0" smtClean="0"/>
              <a:t>هستند. اغلب             به ترتیب پارامتر طبیعی (یا پارامتر کانونی) و پارامتر مقیاس نامیده می شوند</a:t>
            </a:r>
            <a:r>
              <a:rPr lang="fa-IR" sz="2800" dirty="0" smtClean="0"/>
              <a:t>،این خانواده یک خانواده نمایی دو پارامتری نامیده می‌شود.        </a:t>
            </a:r>
            <a:endParaRPr lang="fa-IR" sz="2800" dirty="0"/>
          </a:p>
          <a:p>
            <a:pPr marL="114300" indent="0">
              <a:buNone/>
            </a:pPr>
            <a:endParaRPr lang="fa-IR" sz="2400" dirty="0" smtClean="0"/>
          </a:p>
          <a:p>
            <a:pPr marL="114300" indent="0">
              <a:buNone/>
            </a:pPr>
            <a:endParaRPr lang="fa-IR" sz="2400" i="1" dirty="0"/>
          </a:p>
          <a:p>
            <a:pPr marL="114300" indent="0">
              <a:buNone/>
            </a:pPr>
            <a:endParaRPr lang="fa-IR" sz="2400" i="1" dirty="0" smtClean="0"/>
          </a:p>
          <a:p>
            <a:pPr marL="114300" indent="0">
              <a:buNone/>
            </a:pPr>
            <a:endParaRPr lang="fa-IR"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2749841259"/>
              </p:ext>
            </p:extLst>
          </p:nvPr>
        </p:nvGraphicFramePr>
        <p:xfrm>
          <a:off x="6660232" y="2420888"/>
          <a:ext cx="679577" cy="472749"/>
        </p:xfrm>
        <a:graphic>
          <a:graphicData uri="http://schemas.openxmlformats.org/presentationml/2006/ole">
            <mc:AlternateContent xmlns:mc="http://schemas.openxmlformats.org/markup-compatibility/2006">
              <mc:Choice xmlns:v="urn:schemas-microsoft-com:vml" Requires="v">
                <p:oleObj spid="_x0000_s1499" name="Equation" r:id="rId3" imgW="291973" imgH="203112" progId="">
                  <p:embed/>
                </p:oleObj>
              </mc:Choice>
              <mc:Fallback>
                <p:oleObj name="Equation" r:id="rId3" imgW="291973" imgH="203112" progId="">
                  <p:embed/>
                  <p:pic>
                    <p:nvPicPr>
                      <p:cNvPr id="0" name="Picture 4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420888"/>
                        <a:ext cx="679577" cy="472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30186981"/>
              </p:ext>
            </p:extLst>
          </p:nvPr>
        </p:nvGraphicFramePr>
        <p:xfrm>
          <a:off x="5724128" y="2420888"/>
          <a:ext cx="751585" cy="445383"/>
        </p:xfrm>
        <a:graphic>
          <a:graphicData uri="http://schemas.openxmlformats.org/presentationml/2006/ole">
            <mc:AlternateContent xmlns:mc="http://schemas.openxmlformats.org/markup-compatibility/2006">
              <mc:Choice xmlns:v="urn:schemas-microsoft-com:vml" Requires="v">
                <p:oleObj spid="_x0000_s1500" name="Equation" r:id="rId5" imgW="342751" imgH="203112" progId="">
                  <p:embed/>
                </p:oleObj>
              </mc:Choice>
              <mc:Fallback>
                <p:oleObj name="Equation" r:id="rId5" imgW="342751" imgH="203112" progId="">
                  <p:embed/>
                  <p:pic>
                    <p:nvPicPr>
                      <p:cNvPr id="0" name="Picture 4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2420888"/>
                        <a:ext cx="751585" cy="445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66531580"/>
              </p:ext>
            </p:extLst>
          </p:nvPr>
        </p:nvGraphicFramePr>
        <p:xfrm>
          <a:off x="2264878" y="2337458"/>
          <a:ext cx="1010978" cy="556004"/>
        </p:xfrm>
        <a:graphic>
          <a:graphicData uri="http://schemas.openxmlformats.org/presentationml/2006/ole">
            <mc:AlternateContent xmlns:mc="http://schemas.openxmlformats.org/markup-compatibility/2006">
              <mc:Choice xmlns:v="urn:schemas-microsoft-com:vml" Requires="v">
                <p:oleObj spid="_x0000_s1501" name="Equation" r:id="rId7" imgW="291973" imgH="228501" progId="">
                  <p:embed/>
                </p:oleObj>
              </mc:Choice>
              <mc:Fallback>
                <p:oleObj name="Equation" r:id="rId7" imgW="291973" imgH="228501" progId="">
                  <p:embed/>
                  <p:pic>
                    <p:nvPicPr>
                      <p:cNvPr id="0" name="Picture 4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4878" y="2337458"/>
                        <a:ext cx="1010978" cy="556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68469974"/>
              </p:ext>
            </p:extLst>
          </p:nvPr>
        </p:nvGraphicFramePr>
        <p:xfrm>
          <a:off x="6012160" y="2852936"/>
          <a:ext cx="1061987" cy="463474"/>
        </p:xfrm>
        <a:graphic>
          <a:graphicData uri="http://schemas.openxmlformats.org/presentationml/2006/ole">
            <mc:AlternateContent xmlns:mc="http://schemas.openxmlformats.org/markup-compatibility/2006">
              <mc:Choice xmlns:v="urn:schemas-microsoft-com:vml" Requires="v">
                <p:oleObj spid="_x0000_s1502" name="Equation" r:id="rId9" imgW="291973" imgH="228501" progId="">
                  <p:embed/>
                </p:oleObj>
              </mc:Choice>
              <mc:Fallback>
                <p:oleObj name="Equation" r:id="rId9" imgW="291973" imgH="228501" progId="">
                  <p:embed/>
                  <p:pic>
                    <p:nvPicPr>
                      <p:cNvPr id="0" name="Picture 4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160" y="2852936"/>
                        <a:ext cx="1061987" cy="4634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ounded Rectangular Callout 3"/>
          <p:cNvSpPr/>
          <p:nvPr/>
        </p:nvSpPr>
        <p:spPr>
          <a:xfrm>
            <a:off x="507413" y="1052736"/>
            <a:ext cx="7365836" cy="1224136"/>
          </a:xfrm>
          <a:prstGeom prst="wedgeRoundRectCallou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graphicFrame>
        <p:nvGraphicFramePr>
          <p:cNvPr id="5" name="Object 4"/>
          <p:cNvGraphicFramePr>
            <a:graphicFrameLocks noChangeAspect="1"/>
          </p:cNvGraphicFramePr>
          <p:nvPr>
            <p:extLst>
              <p:ext uri="{D42A27DB-BD31-4B8C-83A1-F6EECF244321}">
                <p14:modId xmlns:p14="http://schemas.microsoft.com/office/powerpoint/2010/main" val="3476312427"/>
              </p:ext>
            </p:extLst>
          </p:nvPr>
        </p:nvGraphicFramePr>
        <p:xfrm>
          <a:off x="595149" y="1380641"/>
          <a:ext cx="7272808" cy="568325"/>
        </p:xfrm>
        <a:graphic>
          <a:graphicData uri="http://schemas.openxmlformats.org/presentationml/2006/ole">
            <mc:AlternateContent xmlns:mc="http://schemas.openxmlformats.org/markup-compatibility/2006">
              <mc:Choice xmlns:v="urn:schemas-microsoft-com:vml" Requires="v">
                <p:oleObj spid="_x0000_s1503" name="Equation" r:id="rId10" imgW="3136900" imgH="254000" progId="">
                  <p:embed/>
                </p:oleObj>
              </mc:Choice>
              <mc:Fallback>
                <p:oleObj name="Equation" r:id="rId10" imgW="3136900" imgH="254000" progId="">
                  <p:embed/>
                  <p:pic>
                    <p:nvPicPr>
                      <p:cNvPr id="0" name="Picture 4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5149" y="1380641"/>
                        <a:ext cx="7272808"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63" descr="C:\Users\SHARIF\Pictures\adamak\1370343180_208608_8udlbbfk.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72" y="3789041"/>
            <a:ext cx="2396588"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17914"/>
      </p:ext>
    </p:extLst>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60432" cy="6858000"/>
          </a:xfrm>
        </p:spPr>
        <p:txBody>
          <a:bodyPr>
            <a:normAutofit/>
          </a:bodyPr>
          <a:lstStyle/>
          <a:p>
            <a:pPr marL="114300" indent="0">
              <a:buNone/>
            </a:pPr>
            <a:endParaRPr lang="fa-IR" sz="2800" dirty="0" smtClean="0"/>
          </a:p>
          <a:p>
            <a:pPr marL="114300" indent="0" algn="just">
              <a:buNone/>
            </a:pPr>
            <a:r>
              <a:rPr lang="fa-IR" sz="2800" dirty="0" smtClean="0"/>
              <a:t>با توجه به ویژگی                                 و گرفتن مشتقات اول ودوم نسبت به        از دو طرف معادله بدست می آوریم: </a:t>
            </a:r>
          </a:p>
          <a:p>
            <a:pPr marL="114300" indent="0">
              <a:buNone/>
            </a:pPr>
            <a:endParaRPr lang="fa-IR" sz="2800" dirty="0"/>
          </a:p>
          <a:p>
            <a:pPr marL="114300" indent="0">
              <a:buNone/>
            </a:pPr>
            <a:endParaRPr lang="fa-IR" sz="2800" dirty="0" smtClean="0"/>
          </a:p>
          <a:p>
            <a:pPr marL="114300" indent="0">
              <a:buNone/>
            </a:pPr>
            <a:endParaRPr lang="fa-IR" sz="2800" dirty="0"/>
          </a:p>
          <a:p>
            <a:pPr marL="114300" indent="0">
              <a:buNone/>
            </a:pPr>
            <a:endParaRPr lang="fa-IR" sz="2800" dirty="0" smtClean="0"/>
          </a:p>
          <a:p>
            <a:pPr marL="114300" indent="0">
              <a:buNone/>
            </a:pPr>
            <a:endParaRPr lang="fa-IR" sz="2800" dirty="0" smtClean="0"/>
          </a:p>
          <a:p>
            <a:pPr marL="114300" indent="0">
              <a:buNone/>
            </a:pPr>
            <a:r>
              <a:rPr lang="fa-IR" sz="2800" dirty="0" smtClean="0"/>
              <a:t>که از آن به طور مستقیم این نتایج حاصل می شود:</a:t>
            </a:r>
          </a:p>
          <a:p>
            <a:pPr marL="114300" indent="0">
              <a:buNone/>
            </a:pPr>
            <a:endParaRPr lang="fa-IR" sz="2800" dirty="0" smtClean="0"/>
          </a:p>
          <a:p>
            <a:pPr marL="114300" indent="0">
              <a:buNone/>
            </a:pPr>
            <a:endParaRPr lang="fa-IR" sz="2800" dirty="0"/>
          </a:p>
          <a:p>
            <a:pPr marL="114300" indent="0">
              <a:buNone/>
            </a:pPr>
            <a:endParaRPr lang="fa-IR" sz="2800" dirty="0" smtClean="0"/>
          </a:p>
          <a:p>
            <a:pPr marL="114300" indent="0">
              <a:buNone/>
            </a:pPr>
            <a:endParaRPr lang="fa-IR" sz="2800" dirty="0"/>
          </a:p>
          <a:p>
            <a:pPr marL="114300" indent="0">
              <a:buNone/>
            </a:pPr>
            <a:endParaRPr lang="fa-IR" sz="2800" dirty="0" smtClean="0"/>
          </a:p>
        </p:txBody>
      </p:sp>
      <p:sp>
        <p:nvSpPr>
          <p:cNvPr id="9" name="Oval 8"/>
          <p:cNvSpPr/>
          <p:nvPr/>
        </p:nvSpPr>
        <p:spPr>
          <a:xfrm>
            <a:off x="3221182" y="249497"/>
            <a:ext cx="2952328" cy="792088"/>
          </a:xfrm>
          <a:prstGeom prst="ellips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graphicFrame>
        <p:nvGraphicFramePr>
          <p:cNvPr id="10" name="Object 9"/>
          <p:cNvGraphicFramePr>
            <a:graphicFrameLocks noChangeAspect="1"/>
          </p:cNvGraphicFramePr>
          <p:nvPr>
            <p:extLst>
              <p:ext uri="{D42A27DB-BD31-4B8C-83A1-F6EECF244321}">
                <p14:modId xmlns:p14="http://schemas.microsoft.com/office/powerpoint/2010/main" val="4270624571"/>
              </p:ext>
            </p:extLst>
          </p:nvPr>
        </p:nvGraphicFramePr>
        <p:xfrm>
          <a:off x="3314543" y="418995"/>
          <a:ext cx="2838185" cy="557399"/>
        </p:xfrm>
        <a:graphic>
          <a:graphicData uri="http://schemas.openxmlformats.org/presentationml/2006/ole">
            <mc:AlternateContent xmlns:mc="http://schemas.openxmlformats.org/markup-compatibility/2006">
              <mc:Choice xmlns:v="urn:schemas-microsoft-com:vml" Requires="v">
                <p:oleObj spid="_x0000_s2468" name="Equation" r:id="rId3" imgW="1143000" imgH="279400" progId="">
                  <p:embed/>
                </p:oleObj>
              </mc:Choice>
              <mc:Fallback>
                <p:oleObj name="Equation" r:id="rId3" imgW="1143000" imgH="279400" progId="">
                  <p:embed/>
                  <p:pic>
                    <p:nvPicPr>
                      <p:cNvPr id="0" name="Picture 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543" y="418995"/>
                        <a:ext cx="2838185" cy="557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6726323" y="1027730"/>
            <a:ext cx="437965" cy="385045"/>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527" y="1066800"/>
            <a:ext cx="372761" cy="35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ular Callout 13"/>
          <p:cNvSpPr/>
          <p:nvPr/>
        </p:nvSpPr>
        <p:spPr>
          <a:xfrm>
            <a:off x="827584" y="2027854"/>
            <a:ext cx="7560840" cy="1629746"/>
          </a:xfrm>
          <a:prstGeom prst="wedgeRectCallout">
            <a:avLst>
              <a:gd name="adj1" fmla="val -35126"/>
              <a:gd name="adj2" fmla="val 74401"/>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graphicFrame>
        <p:nvGraphicFramePr>
          <p:cNvPr id="15" name="Object 14"/>
          <p:cNvGraphicFramePr>
            <a:graphicFrameLocks noChangeAspect="1"/>
          </p:cNvGraphicFramePr>
          <p:nvPr>
            <p:extLst>
              <p:ext uri="{D42A27DB-BD31-4B8C-83A1-F6EECF244321}">
                <p14:modId xmlns:p14="http://schemas.microsoft.com/office/powerpoint/2010/main" val="2761413245"/>
              </p:ext>
            </p:extLst>
          </p:nvPr>
        </p:nvGraphicFramePr>
        <p:xfrm>
          <a:off x="889074" y="2200470"/>
          <a:ext cx="7499350" cy="1296988"/>
        </p:xfrm>
        <a:graphic>
          <a:graphicData uri="http://schemas.openxmlformats.org/presentationml/2006/ole">
            <mc:AlternateContent xmlns:mc="http://schemas.openxmlformats.org/markup-compatibility/2006">
              <mc:Choice xmlns:v="urn:schemas-microsoft-com:vml" Requires="v">
                <p:oleObj spid="_x0000_s2469" name="Equation" r:id="rId6" imgW="2844800" imgH="584200" progId="">
                  <p:embed/>
                </p:oleObj>
              </mc:Choice>
              <mc:Fallback>
                <p:oleObj name="Equation" r:id="rId6" imgW="2844800" imgH="584200" progId="">
                  <p:embed/>
                  <p:pic>
                    <p:nvPicPr>
                      <p:cNvPr id="0" name="Picture 3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74" y="2200470"/>
                        <a:ext cx="7499350" cy="1296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ular Callout 26"/>
          <p:cNvSpPr/>
          <p:nvPr/>
        </p:nvSpPr>
        <p:spPr>
          <a:xfrm>
            <a:off x="827584" y="4853652"/>
            <a:ext cx="7560840" cy="1394748"/>
          </a:xfrm>
          <a:prstGeom prst="wedgeRectCallout">
            <a:avLst>
              <a:gd name="adj1" fmla="val -34026"/>
              <a:gd name="adj2" fmla="val 78393"/>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graphicFrame>
        <p:nvGraphicFramePr>
          <p:cNvPr id="26" name="Object 25"/>
          <p:cNvGraphicFramePr>
            <a:graphicFrameLocks noChangeAspect="1"/>
          </p:cNvGraphicFramePr>
          <p:nvPr>
            <p:extLst>
              <p:ext uri="{D42A27DB-BD31-4B8C-83A1-F6EECF244321}">
                <p14:modId xmlns:p14="http://schemas.microsoft.com/office/powerpoint/2010/main" val="2314279374"/>
              </p:ext>
            </p:extLst>
          </p:nvPr>
        </p:nvGraphicFramePr>
        <p:xfrm>
          <a:off x="899592" y="5037469"/>
          <a:ext cx="6689725" cy="1027113"/>
        </p:xfrm>
        <a:graphic>
          <a:graphicData uri="http://schemas.openxmlformats.org/presentationml/2006/ole">
            <mc:AlternateContent xmlns:mc="http://schemas.openxmlformats.org/markup-compatibility/2006">
              <mc:Choice xmlns:v="urn:schemas-microsoft-com:vml" Requires="v">
                <p:oleObj spid="_x0000_s2470" name="Equation" r:id="rId8" imgW="3060700" imgH="469900" progId="">
                  <p:embed/>
                </p:oleObj>
              </mc:Choice>
              <mc:Fallback>
                <p:oleObj name="Equation" r:id="rId8" imgW="3060700" imgH="469900" progId="">
                  <p:embed/>
                  <p:pic>
                    <p:nvPicPr>
                      <p:cNvPr id="0" name="Picture 3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592" y="5037469"/>
                        <a:ext cx="6689725"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9" name="Object 291"/>
          <p:cNvGraphicFramePr>
            <a:graphicFrameLocks noChangeAspect="1"/>
          </p:cNvGraphicFramePr>
          <p:nvPr/>
        </p:nvGraphicFramePr>
        <p:xfrm>
          <a:off x="4800600" y="5002560"/>
          <a:ext cx="1778000" cy="482600"/>
        </p:xfrm>
        <a:graphic>
          <a:graphicData uri="http://schemas.openxmlformats.org/presentationml/2006/ole">
            <mc:AlternateContent xmlns:mc="http://schemas.openxmlformats.org/markup-compatibility/2006">
              <mc:Choice xmlns:v="urn:schemas-microsoft-com:vml" Requires="v">
                <p:oleObj spid="_x0000_s2471" name="Equation" r:id="rId10" imgW="838200" imgH="228600" progId="">
                  <p:embed/>
                </p:oleObj>
              </mc:Choice>
              <mc:Fallback>
                <p:oleObj name="Equation" r:id="rId10" imgW="838200" imgH="228600" progId="">
                  <p:embed/>
                  <p:pic>
                    <p:nvPicPr>
                      <p:cNvPr id="0" name="Picture 3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5002560"/>
                        <a:ext cx="1778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p:cNvCxnSpPr/>
          <p:nvPr/>
        </p:nvCxnSpPr>
        <p:spPr>
          <a:xfrm>
            <a:off x="3733800" y="5305772"/>
            <a:ext cx="838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6970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8460432" cy="5661248"/>
          </a:xfrm>
        </p:spPr>
        <p:txBody>
          <a:bodyPr>
            <a:normAutofit/>
          </a:bodyPr>
          <a:lstStyle/>
          <a:p>
            <a:pPr marL="114300" indent="0">
              <a:buNone/>
            </a:pPr>
            <a:r>
              <a:rPr lang="fa-IR" sz="2400" dirty="0" smtClean="0"/>
              <a:t>برآورد پارامترهای رگرسیونی معمولاً به روش حداکثر درستنمایی انجام می شوند، با فرض استقلال مشاهدات لگاریتم درستنمایی به صورت زیر بدست می آید:</a:t>
            </a:r>
          </a:p>
          <a:p>
            <a:pPr marL="114300" indent="0">
              <a:buNone/>
            </a:pPr>
            <a:endParaRPr lang="fa-IR" sz="3200" dirty="0"/>
          </a:p>
          <a:p>
            <a:pPr marL="114300" indent="0">
              <a:buNone/>
            </a:pPr>
            <a:endParaRPr lang="fa-IR" sz="3200" dirty="0" smtClean="0"/>
          </a:p>
          <a:p>
            <a:pPr marL="114300" indent="0">
              <a:buNone/>
            </a:pPr>
            <a:endParaRPr lang="fa-IR" sz="2400" dirty="0" smtClean="0"/>
          </a:p>
          <a:p>
            <a:pPr marL="114300" indent="0">
              <a:buNone/>
            </a:pPr>
            <a:r>
              <a:rPr lang="fa-IR" sz="2400" dirty="0" smtClean="0"/>
              <a:t>معادلات امتیازی از برابر صفر قرار دادن مشتق اول از لگاریتم درستنمایی به فرم زیر بدست می آید:</a:t>
            </a:r>
          </a:p>
        </p:txBody>
      </p:sp>
      <p:sp>
        <p:nvSpPr>
          <p:cNvPr id="6" name="Horizontal Scroll 5"/>
          <p:cNvSpPr/>
          <p:nvPr/>
        </p:nvSpPr>
        <p:spPr>
          <a:xfrm>
            <a:off x="251520" y="188640"/>
            <a:ext cx="8064896" cy="1080120"/>
          </a:xfrm>
          <a:prstGeom prst="horizontalScroll">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3600" b="1" i="1" dirty="0" smtClean="0">
                <a:solidFill>
                  <a:schemeClr val="bg1"/>
                </a:solidFill>
              </a:rPr>
              <a:t>برآورد </a:t>
            </a:r>
            <a:r>
              <a:rPr lang="fa-IR" sz="3600" b="1" i="1" dirty="0">
                <a:solidFill>
                  <a:schemeClr val="bg1"/>
                </a:solidFill>
              </a:rPr>
              <a:t>حداکثر درستنمایی:</a:t>
            </a:r>
          </a:p>
        </p:txBody>
      </p:sp>
      <p:sp>
        <p:nvSpPr>
          <p:cNvPr id="2" name="Oval Callout 1"/>
          <p:cNvSpPr/>
          <p:nvPr/>
        </p:nvSpPr>
        <p:spPr>
          <a:xfrm>
            <a:off x="240579" y="2132856"/>
            <a:ext cx="8064896" cy="1008112"/>
          </a:xfrm>
          <a:prstGeom prst="wedgeEllipseCallout">
            <a:avLst>
              <a:gd name="adj1" fmla="val -48082"/>
              <a:gd name="adj2" fmla="val 65065"/>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p>
        </p:txBody>
      </p:sp>
      <p:graphicFrame>
        <p:nvGraphicFramePr>
          <p:cNvPr id="7" name="Object 6"/>
          <p:cNvGraphicFramePr>
            <a:graphicFrameLocks noChangeAspect="1"/>
          </p:cNvGraphicFramePr>
          <p:nvPr>
            <p:extLst>
              <p:ext uri="{D42A27DB-BD31-4B8C-83A1-F6EECF244321}">
                <p14:modId xmlns:p14="http://schemas.microsoft.com/office/powerpoint/2010/main" val="2209870972"/>
              </p:ext>
            </p:extLst>
          </p:nvPr>
        </p:nvGraphicFramePr>
        <p:xfrm>
          <a:off x="793849" y="2204343"/>
          <a:ext cx="6980237" cy="936625"/>
        </p:xfrm>
        <a:graphic>
          <a:graphicData uri="http://schemas.openxmlformats.org/presentationml/2006/ole">
            <mc:AlternateContent xmlns:mc="http://schemas.openxmlformats.org/markup-compatibility/2006">
              <mc:Choice xmlns:v="urn:schemas-microsoft-com:vml" Requires="v">
                <p:oleObj spid="_x0000_s4281" name="Equation" r:id="rId3" imgW="2425700" imgH="431800" progId="">
                  <p:embed/>
                </p:oleObj>
              </mc:Choice>
              <mc:Fallback>
                <p:oleObj name="Equation" r:id="rId3" imgW="2425700" imgH="431800" progId="">
                  <p:embed/>
                  <p:pic>
                    <p:nvPicPr>
                      <p:cNvPr id="0" name="Picture 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49" y="2204343"/>
                        <a:ext cx="698023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loud Callout 7"/>
          <p:cNvSpPr/>
          <p:nvPr/>
        </p:nvSpPr>
        <p:spPr>
          <a:xfrm>
            <a:off x="2195736" y="4504215"/>
            <a:ext cx="5688632" cy="1440160"/>
          </a:xfrm>
          <a:prstGeom prst="cloudCallout">
            <a:avLst>
              <a:gd name="adj1" fmla="val -51825"/>
              <a:gd name="adj2" fmla="val 70471"/>
            </a:avLst>
          </a:prstGeom>
          <a:ln/>
        </p:spPr>
        <p:style>
          <a:lnRef idx="2">
            <a:schemeClr val="accent4"/>
          </a:lnRef>
          <a:fillRef idx="1">
            <a:schemeClr val="lt1"/>
          </a:fillRef>
          <a:effectRef idx="0">
            <a:schemeClr val="accent4"/>
          </a:effectRef>
          <a:fontRef idx="minor">
            <a:schemeClr val="dk1"/>
          </a:fontRef>
        </p:style>
        <p:txBody>
          <a:bodyPr rtlCol="1" anchor="ctr"/>
          <a:lstStyle/>
          <a:p>
            <a:pPr algn="ctr"/>
            <a:endParaRPr lang="fa-IR"/>
          </a:p>
        </p:txBody>
      </p:sp>
      <p:pic>
        <p:nvPicPr>
          <p:cNvPr id="4198" name="Picture 102" descr="C:\Users\SHARIF\Pictures\adamak\1370343377_208608_metewpb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04215"/>
            <a:ext cx="1981200" cy="25013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8"/>
          <p:cNvGraphicFramePr>
            <a:graphicFrameLocks noChangeAspect="1"/>
          </p:cNvGraphicFramePr>
          <p:nvPr>
            <p:extLst>
              <p:ext uri="{D42A27DB-BD31-4B8C-83A1-F6EECF244321}">
                <p14:modId xmlns:p14="http://schemas.microsoft.com/office/powerpoint/2010/main" val="2819509892"/>
              </p:ext>
            </p:extLst>
          </p:nvPr>
        </p:nvGraphicFramePr>
        <p:xfrm>
          <a:off x="2843808" y="4752156"/>
          <a:ext cx="4248150" cy="954087"/>
        </p:xfrm>
        <a:graphic>
          <a:graphicData uri="http://schemas.openxmlformats.org/presentationml/2006/ole">
            <mc:AlternateContent xmlns:mc="http://schemas.openxmlformats.org/markup-compatibility/2006">
              <mc:Choice xmlns:v="urn:schemas-microsoft-com:vml" Requires="v">
                <p:oleObj spid="_x0000_s4282" name="Equation" r:id="rId6" imgW="1854200" imgH="431800" progId="">
                  <p:embed/>
                </p:oleObj>
              </mc:Choice>
              <mc:Fallback>
                <p:oleObj name="Equation" r:id="rId6" imgW="1854200" imgH="431800" progId="">
                  <p:embed/>
                  <p:pic>
                    <p:nvPicPr>
                      <p:cNvPr id="0" name="Picture 1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4752156"/>
                        <a:ext cx="4248150" cy="95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38463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8460432" cy="6525344"/>
          </a:xfrm>
        </p:spPr>
        <p:txBody>
          <a:bodyPr>
            <a:normAutofit/>
          </a:bodyPr>
          <a:lstStyle/>
          <a:p>
            <a:pPr marL="114300" indent="0">
              <a:buNone/>
            </a:pPr>
            <a:r>
              <a:rPr lang="fa-IR" sz="2800" dirty="0" smtClean="0"/>
              <a:t>چون                 و                             داریم:</a:t>
            </a:r>
          </a:p>
          <a:p>
            <a:pPr marL="114300" indent="0">
              <a:buNone/>
            </a:pPr>
            <a:endParaRPr lang="fa-IR" sz="2800" dirty="0"/>
          </a:p>
          <a:p>
            <a:pPr marL="114300" indent="0">
              <a:buNone/>
            </a:pPr>
            <a:endParaRPr lang="fa-IR" sz="2800" dirty="0"/>
          </a:p>
          <a:p>
            <a:pPr marL="114300" indent="0">
              <a:buNone/>
            </a:pPr>
            <a:endParaRPr lang="fa-IR" sz="2800" dirty="0" smtClean="0"/>
          </a:p>
          <a:p>
            <a:pPr marL="114300" indent="0">
              <a:buNone/>
            </a:pPr>
            <a:r>
              <a:rPr lang="fa-IR" sz="2400" dirty="0" smtClean="0"/>
              <a:t>بنابر این معادلات امتیازی به فرم زیر بدست می آید:</a:t>
            </a:r>
          </a:p>
          <a:p>
            <a:pPr marL="114300" indent="0">
              <a:buNone/>
            </a:pPr>
            <a:endParaRPr lang="fa-IR" sz="2800" dirty="0"/>
          </a:p>
          <a:p>
            <a:pPr marL="114300" indent="0">
              <a:buNone/>
            </a:pPr>
            <a:endParaRPr lang="fa-IR" sz="2800" dirty="0" smtClean="0"/>
          </a:p>
          <a:p>
            <a:pPr marL="114300" indent="0">
              <a:buNone/>
            </a:pPr>
            <a:endParaRPr lang="fa-IR" sz="2800" dirty="0"/>
          </a:p>
          <a:p>
            <a:pPr marL="114300" indent="0">
              <a:buNone/>
            </a:pPr>
            <a:endParaRPr lang="fa-IR" sz="2800" dirty="0" smtClean="0"/>
          </a:p>
          <a:p>
            <a:pPr marL="114300" indent="0">
              <a:buNone/>
            </a:pPr>
            <a:endParaRPr lang="fa-IR" sz="2800" dirty="0"/>
          </a:p>
          <a:p>
            <a:pPr marL="114300" indent="0">
              <a:buNone/>
            </a:pPr>
            <a:r>
              <a:rPr lang="fa-IR" sz="2400" dirty="0" smtClean="0"/>
              <a:t>در کل برای حل معادلات امتیازی به الگوریتم های عددی مانند حداقل مربعات وزنی شده مکرر،نیوتن رافسون و امتیازی </a:t>
            </a:r>
            <a:r>
              <a:rPr lang="fa-IR" sz="2400" dirty="0"/>
              <a:t>فیشر نیاز </a:t>
            </a:r>
            <a:r>
              <a:rPr lang="fa-IR" sz="2400" dirty="0" smtClean="0"/>
              <a:t>داریم.</a:t>
            </a:r>
          </a:p>
          <a:p>
            <a:pPr marL="114300" indent="0">
              <a:buNone/>
            </a:pPr>
            <a:endParaRPr lang="fa-IR" sz="2400" dirty="0" smtClean="0"/>
          </a:p>
          <a:p>
            <a:pPr marL="114300" indent="0">
              <a:buNone/>
            </a:pPr>
            <a:endParaRPr lang="fa-IR"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366612091"/>
              </p:ext>
            </p:extLst>
          </p:nvPr>
        </p:nvGraphicFramePr>
        <p:xfrm>
          <a:off x="6228184" y="340060"/>
          <a:ext cx="1528429" cy="474340"/>
        </p:xfrm>
        <a:graphic>
          <a:graphicData uri="http://schemas.openxmlformats.org/presentationml/2006/ole">
            <mc:AlternateContent xmlns:mc="http://schemas.openxmlformats.org/markup-compatibility/2006">
              <mc:Choice xmlns:v="urn:schemas-microsoft-com:vml" Requires="v">
                <p:oleObj spid="_x0000_s5513" name="Equation" r:id="rId3" imgW="736600" imgH="228600" progId="">
                  <p:embed/>
                </p:oleObj>
              </mc:Choice>
              <mc:Fallback>
                <p:oleObj name="Equation" r:id="rId3" imgW="736600" imgH="228600" progId="">
                  <p:embed/>
                  <p:pic>
                    <p:nvPicPr>
                      <p:cNvPr id="0" name="Picture 3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40060"/>
                        <a:ext cx="1528429" cy="474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29300025"/>
              </p:ext>
            </p:extLst>
          </p:nvPr>
        </p:nvGraphicFramePr>
        <p:xfrm>
          <a:off x="3563888" y="340060"/>
          <a:ext cx="2529813" cy="474340"/>
        </p:xfrm>
        <a:graphic>
          <a:graphicData uri="http://schemas.openxmlformats.org/presentationml/2006/ole">
            <mc:AlternateContent xmlns:mc="http://schemas.openxmlformats.org/markup-compatibility/2006">
              <mc:Choice xmlns:v="urn:schemas-microsoft-com:vml" Requires="v">
                <p:oleObj spid="_x0000_s5514" name="Equation" r:id="rId5" imgW="1219200" imgH="228600" progId="">
                  <p:embed/>
                </p:oleObj>
              </mc:Choice>
              <mc:Fallback>
                <p:oleObj name="Equation" r:id="rId5" imgW="1219200" imgH="228600" progId="">
                  <p:embed/>
                  <p:pic>
                    <p:nvPicPr>
                      <p:cNvPr id="0" name="Picture 3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340060"/>
                        <a:ext cx="2529813" cy="474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20649696"/>
              </p:ext>
            </p:extLst>
          </p:nvPr>
        </p:nvGraphicFramePr>
        <p:xfrm>
          <a:off x="2771800" y="1196752"/>
          <a:ext cx="4549596" cy="864096"/>
        </p:xfrm>
        <a:graphic>
          <a:graphicData uri="http://schemas.openxmlformats.org/presentationml/2006/ole">
            <mc:AlternateContent xmlns:mc="http://schemas.openxmlformats.org/markup-compatibility/2006">
              <mc:Choice xmlns:v="urn:schemas-microsoft-com:vml" Requires="v">
                <p:oleObj spid="_x0000_s5515" name="Equation" r:id="rId7" imgW="1638300" imgH="419100" progId="">
                  <p:embed/>
                </p:oleObj>
              </mc:Choice>
              <mc:Fallback>
                <p:oleObj name="Equation" r:id="rId7" imgW="1638300" imgH="419100" progId="">
                  <p:embed/>
                  <p:pic>
                    <p:nvPicPr>
                      <p:cNvPr id="0" name="Picture 3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800" y="1196752"/>
                        <a:ext cx="4549596"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9973897"/>
              </p:ext>
            </p:extLst>
          </p:nvPr>
        </p:nvGraphicFramePr>
        <p:xfrm>
          <a:off x="1371600" y="4038600"/>
          <a:ext cx="4572359" cy="936104"/>
        </p:xfrm>
        <a:graphic>
          <a:graphicData uri="http://schemas.openxmlformats.org/presentationml/2006/ole">
            <mc:AlternateContent xmlns:mc="http://schemas.openxmlformats.org/markup-compatibility/2006">
              <mc:Choice xmlns:v="urn:schemas-microsoft-com:vml" Requires="v">
                <p:oleObj spid="_x0000_s5516" name="Equation" r:id="rId9" imgW="1841500" imgH="431800" progId="">
                  <p:embed/>
                </p:oleObj>
              </mc:Choice>
              <mc:Fallback>
                <p:oleObj name="Equation" r:id="rId9" imgW="1841500" imgH="431800" progId="">
                  <p:embed/>
                  <p:pic>
                    <p:nvPicPr>
                      <p:cNvPr id="0" name="Picture 3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4038600"/>
                        <a:ext cx="4572359"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98793874"/>
              </p:ext>
            </p:extLst>
          </p:nvPr>
        </p:nvGraphicFramePr>
        <p:xfrm>
          <a:off x="1371600" y="2888471"/>
          <a:ext cx="4536504" cy="1019557"/>
        </p:xfrm>
        <a:graphic>
          <a:graphicData uri="http://schemas.openxmlformats.org/presentationml/2006/ole">
            <mc:AlternateContent xmlns:mc="http://schemas.openxmlformats.org/markup-compatibility/2006">
              <mc:Choice xmlns:v="urn:schemas-microsoft-com:vml" Requires="v">
                <p:oleObj spid="_x0000_s5517" name="Equation" r:id="rId11" imgW="1854200" imgH="431800" progId="">
                  <p:embed/>
                </p:oleObj>
              </mc:Choice>
              <mc:Fallback>
                <p:oleObj name="Equation" r:id="rId11" imgW="1854200" imgH="431800" progId="">
                  <p:embed/>
                  <p:pic>
                    <p:nvPicPr>
                      <p:cNvPr id="0" name="Picture 3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2888471"/>
                        <a:ext cx="4536504" cy="10195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2" descr="G:\hodaaaaaa\question.jpg"/>
          <p:cNvPicPr>
            <a:picLocks noChangeAspect="1" noChangeArrowheads="1"/>
          </p:cNvPicPr>
          <p:nvPr/>
        </p:nvPicPr>
        <p:blipFill>
          <a:blip r:embed="rId13"/>
          <a:srcRect/>
          <a:stretch>
            <a:fillRect/>
          </a:stretch>
        </p:blipFill>
        <p:spPr bwMode="auto">
          <a:xfrm flipH="1">
            <a:off x="-31398" y="0"/>
            <a:ext cx="2230526" cy="2888471"/>
          </a:xfrm>
          <a:prstGeom prst="rect">
            <a:avLst/>
          </a:prstGeom>
          <a:noFill/>
        </p:spPr>
      </p:pic>
      <p:sp>
        <p:nvSpPr>
          <p:cNvPr id="12" name="Bent-Up Arrow 11"/>
          <p:cNvSpPr/>
          <p:nvPr/>
        </p:nvSpPr>
        <p:spPr>
          <a:xfrm rot="5400000">
            <a:off x="398064" y="3668117"/>
            <a:ext cx="1371600" cy="5885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272950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04448" cy="6858000"/>
          </a:xfrm>
        </p:spPr>
        <p:txBody>
          <a:bodyPr>
            <a:normAutofit/>
          </a:bodyPr>
          <a:lstStyle/>
          <a:p>
            <a:pPr marL="411480" lvl="1" indent="0">
              <a:buNone/>
            </a:pPr>
            <a:endParaRPr lang="fa-IR" sz="2800" dirty="0" smtClean="0"/>
          </a:p>
          <a:p>
            <a:pPr marL="411480" lvl="1" indent="0">
              <a:buNone/>
            </a:pPr>
            <a:endParaRPr lang="fa-IR" sz="2800" dirty="0"/>
          </a:p>
          <a:p>
            <a:pPr marL="411480" lvl="1" indent="0">
              <a:buNone/>
            </a:pPr>
            <a:r>
              <a:rPr lang="fa-IR" sz="2400" dirty="0" smtClean="0"/>
              <a:t>چون واریانس                      ، یک برآورد واضح از    بصورت زیر بدست می آید: </a:t>
            </a:r>
          </a:p>
          <a:p>
            <a:pPr marL="411480" lvl="1" indent="0">
              <a:buNone/>
            </a:pPr>
            <a:endParaRPr lang="fa-IR" sz="2400" dirty="0"/>
          </a:p>
          <a:p>
            <a:pPr marL="411480" lvl="1" indent="0">
              <a:buNone/>
            </a:pPr>
            <a:endParaRPr lang="fa-IR" sz="2800" dirty="0" smtClean="0"/>
          </a:p>
          <a:p>
            <a:pPr marL="411480" lvl="1" indent="0">
              <a:buNone/>
            </a:pPr>
            <a:endParaRPr lang="fa-IR" sz="2800" dirty="0" smtClean="0"/>
          </a:p>
          <a:p>
            <a:pPr marL="411480" lvl="1" indent="0">
              <a:buNone/>
            </a:pPr>
            <a:endParaRPr lang="fa-IR"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190802008"/>
              </p:ext>
            </p:extLst>
          </p:nvPr>
        </p:nvGraphicFramePr>
        <p:xfrm>
          <a:off x="5076056" y="1052736"/>
          <a:ext cx="1728192" cy="439956"/>
        </p:xfrm>
        <a:graphic>
          <a:graphicData uri="http://schemas.openxmlformats.org/presentationml/2006/ole">
            <mc:AlternateContent xmlns:mc="http://schemas.openxmlformats.org/markup-compatibility/2006">
              <mc:Choice xmlns:v="urn:schemas-microsoft-com:vml" Requires="v">
                <p:oleObj spid="_x0000_s6390" name="Equation" r:id="rId3" imgW="850900" imgH="228600" progId="">
                  <p:embed/>
                </p:oleObj>
              </mc:Choice>
              <mc:Fallback>
                <p:oleObj name="Equation" r:id="rId3" imgW="850900" imgH="228600" progId="">
                  <p:embed/>
                  <p:pic>
                    <p:nvPicPr>
                      <p:cNvPr id="0" name="Picture 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052736"/>
                        <a:ext cx="1728192" cy="439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20473739"/>
              </p:ext>
            </p:extLst>
          </p:nvPr>
        </p:nvGraphicFramePr>
        <p:xfrm>
          <a:off x="2555776" y="980728"/>
          <a:ext cx="432048" cy="504056"/>
        </p:xfrm>
        <a:graphic>
          <a:graphicData uri="http://schemas.openxmlformats.org/presentationml/2006/ole">
            <mc:AlternateContent xmlns:mc="http://schemas.openxmlformats.org/markup-compatibility/2006">
              <mc:Choice xmlns:v="urn:schemas-microsoft-com:vml" Requires="v">
                <p:oleObj spid="_x0000_s6391" name="Equation" r:id="rId5" imgW="126835" imgH="202936" progId="">
                  <p:embed/>
                </p:oleObj>
              </mc:Choice>
              <mc:Fallback>
                <p:oleObj name="Equation" r:id="rId5" imgW="126835" imgH="202936" progId="">
                  <p:embed/>
                  <p:pic>
                    <p:nvPicPr>
                      <p:cNvPr id="0" name="Picture 2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980728"/>
                        <a:ext cx="432048"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3606687"/>
              </p:ext>
            </p:extLst>
          </p:nvPr>
        </p:nvGraphicFramePr>
        <p:xfrm>
          <a:off x="1763688" y="2420888"/>
          <a:ext cx="5130291" cy="935980"/>
        </p:xfrm>
        <a:graphic>
          <a:graphicData uri="http://schemas.openxmlformats.org/presentationml/2006/ole">
            <mc:AlternateContent xmlns:mc="http://schemas.openxmlformats.org/markup-compatibility/2006">
              <mc:Choice xmlns:v="urn:schemas-microsoft-com:vml" Requires="v">
                <p:oleObj spid="_x0000_s6392" name="Equation" r:id="rId7" imgW="1943100" imgH="431800" progId="">
                  <p:embed/>
                </p:oleObj>
              </mc:Choice>
              <mc:Fallback>
                <p:oleObj name="Equation" r:id="rId7" imgW="1943100" imgH="431800" progId="">
                  <p:embed/>
                  <p:pic>
                    <p:nvPicPr>
                      <p:cNvPr id="0" name="Picture 2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688" y="2420888"/>
                        <a:ext cx="5130291" cy="9359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Lightning Bolt 12"/>
          <p:cNvSpPr/>
          <p:nvPr/>
        </p:nvSpPr>
        <p:spPr>
          <a:xfrm>
            <a:off x="381045" y="1948674"/>
            <a:ext cx="1398149" cy="108012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6230" name="Picture 86" descr="C:\Users\SHARIF\Pictures\adamak\1370343273_208608_fd2njsmw.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3728" y="3429000"/>
            <a:ext cx="3356993" cy="314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76007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622232" cy="5029200"/>
          </a:xfrm>
        </p:spPr>
        <p:txBody>
          <a:bodyPr>
            <a:normAutofit/>
          </a:bodyPr>
          <a:lstStyle/>
          <a:p>
            <a:pPr marL="114300" indent="0" algn="just">
              <a:buNone/>
            </a:pPr>
            <a:r>
              <a:rPr lang="fa-IR" sz="2400" dirty="0" smtClean="0"/>
              <a:t>  در مواردی که اطلاعات درست و کافی از فرم توزیع داده ها وجود ندارد، در اینصورت به دلیل مشخص نبودن توزیع، امکان ساختن تابع درستنمایی و استفاده از تکنیکهای مربوط به حداکثر درستنمایی وجود ندارد. در این مواقع روش های استنباطی که بدون داشتن فرض هایی راجع به توزیع ، به خوبی روش درستنمایی عمل می کند،با عنوان </a:t>
            </a:r>
            <a:r>
              <a:rPr lang="fa-IR" sz="2400" dirty="0" smtClean="0">
                <a:solidFill>
                  <a:srgbClr val="FF0000"/>
                </a:solidFill>
              </a:rPr>
              <a:t>شبه درست نمایی </a:t>
            </a:r>
            <a:r>
              <a:rPr lang="fa-IR" sz="2400" dirty="0" smtClean="0"/>
              <a:t>بکار گرفته می شود.</a:t>
            </a:r>
          </a:p>
          <a:p>
            <a:pPr marL="114300" indent="0" algn="just">
              <a:buNone/>
            </a:pPr>
            <a:r>
              <a:rPr lang="fa-IR" sz="2400" dirty="0" smtClean="0"/>
              <a:t>درشبه درستنمایی میانگین پاسخ به عنوان تابعی از متغیر کمکی بیان می شود و فرض براین است که واریانس تابعی از میانگین است.                   </a:t>
            </a:r>
          </a:p>
        </p:txBody>
      </p:sp>
      <p:pic>
        <p:nvPicPr>
          <p:cNvPr id="4" name="Picture 2" descr="G:\hodaaaaaa\question.jpg"/>
          <p:cNvPicPr>
            <a:picLocks noChangeAspect="1" noChangeArrowheads="1"/>
          </p:cNvPicPr>
          <p:nvPr/>
        </p:nvPicPr>
        <p:blipFill>
          <a:blip r:embed="rId2"/>
          <a:srcRect/>
          <a:stretch>
            <a:fillRect/>
          </a:stretch>
        </p:blipFill>
        <p:spPr bwMode="auto">
          <a:xfrm flipH="1">
            <a:off x="205430" y="4221088"/>
            <a:ext cx="1728192" cy="2237962"/>
          </a:xfrm>
          <a:prstGeom prst="rect">
            <a:avLst/>
          </a:prstGeom>
          <a:noFill/>
        </p:spPr>
      </p:pic>
      <p:sp>
        <p:nvSpPr>
          <p:cNvPr id="6" name="Rounded Rectangle 5"/>
          <p:cNvSpPr/>
          <p:nvPr/>
        </p:nvSpPr>
        <p:spPr>
          <a:xfrm>
            <a:off x="2123728" y="111516"/>
            <a:ext cx="2736304"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ounded Rectangle 6"/>
          <p:cNvSpPr/>
          <p:nvPr/>
        </p:nvSpPr>
        <p:spPr>
          <a:xfrm>
            <a:off x="457200" y="228600"/>
            <a:ext cx="76962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4800" b="1" dirty="0" smtClean="0">
                <a:solidFill>
                  <a:schemeClr val="bg1"/>
                </a:solidFill>
              </a:rPr>
              <a:t>شبه درستنمايي</a:t>
            </a:r>
            <a:endParaRPr lang="fa-IR" sz="4800" b="1" dirty="0">
              <a:solidFill>
                <a:schemeClr val="bg1"/>
              </a:solidFill>
            </a:endParaRPr>
          </a:p>
        </p:txBody>
      </p:sp>
    </p:spTree>
    <p:extLst>
      <p:ext uri="{BB962C8B-B14F-4D97-AF65-F5344CB8AC3E}">
        <p14:creationId xmlns:p14="http://schemas.microsoft.com/office/powerpoint/2010/main" val="226397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58200" cy="6858000"/>
          </a:xfrm>
        </p:spPr>
        <p:txBody>
          <a:bodyPr/>
          <a:lstStyle/>
          <a:p>
            <a:pPr>
              <a:buNone/>
            </a:pPr>
            <a:endParaRPr lang="fa-IR" dirty="0" smtClean="0"/>
          </a:p>
          <a:p>
            <a:pPr>
              <a:buNone/>
            </a:pPr>
            <a:r>
              <a:rPr lang="fa-IR" sz="3200" b="1" dirty="0" smtClean="0">
                <a:solidFill>
                  <a:srgbClr val="FF0000"/>
                </a:solidFill>
              </a:rPr>
              <a:t>  </a:t>
            </a:r>
            <a:r>
              <a:rPr lang="fa-IR" sz="2800" b="1" dirty="0" smtClean="0">
                <a:solidFill>
                  <a:srgbClr val="FF0000"/>
                </a:solidFill>
              </a:rPr>
              <a:t>معادله برآورد شبه درستنمایی </a:t>
            </a:r>
          </a:p>
          <a:p>
            <a:pPr>
              <a:buNone/>
            </a:pPr>
            <a:endParaRPr lang="fa-IR" dirty="0" smtClean="0"/>
          </a:p>
          <a:p>
            <a:pPr>
              <a:buNone/>
            </a:pPr>
            <a:r>
              <a:rPr lang="fa-IR" sz="1800" dirty="0" smtClean="0"/>
              <a:t>مشاهدات                   را كه                            و                                   در نظر بگيريد.</a:t>
            </a:r>
          </a:p>
          <a:p>
            <a:pPr marL="114300" indent="0">
              <a:buNone/>
            </a:pPr>
            <a:r>
              <a:rPr lang="fa-IR" sz="1800" dirty="0" smtClean="0"/>
              <a:t>تابع شبه امتیاز به صورت:  </a:t>
            </a:r>
          </a:p>
          <a:p>
            <a:pPr marL="114300" indent="0">
              <a:buNone/>
            </a:pPr>
            <a:endParaRPr lang="fa-IR" sz="1800" dirty="0"/>
          </a:p>
          <a:p>
            <a:pPr marL="114300" indent="0">
              <a:buNone/>
            </a:pPr>
            <a:endParaRPr lang="fa-IR" sz="1800" dirty="0" smtClean="0"/>
          </a:p>
          <a:p>
            <a:pPr marL="114300" indent="0">
              <a:buNone/>
            </a:pPr>
            <a:r>
              <a:rPr lang="fa-IR" sz="1800" dirty="0" smtClean="0"/>
              <a:t>لگاریتم تابع شبه درستنمایی به فرم</a:t>
            </a:r>
          </a:p>
          <a:p>
            <a:pPr marL="114300" indent="0">
              <a:buNone/>
            </a:pPr>
            <a:endParaRPr lang="fa-IR" sz="1800" dirty="0" smtClean="0"/>
          </a:p>
          <a:p>
            <a:pPr marL="114300" indent="0">
              <a:buNone/>
            </a:pPr>
            <a:endParaRPr lang="fa-IR" sz="1800" dirty="0" smtClean="0"/>
          </a:p>
          <a:p>
            <a:pPr marL="114300" indent="0">
              <a:buNone/>
            </a:pPr>
            <a:endParaRPr lang="fa-IR" sz="1800" dirty="0" smtClean="0"/>
          </a:p>
          <a:p>
            <a:pPr marL="114300" indent="0">
              <a:buNone/>
            </a:pPr>
            <a:r>
              <a:rPr lang="fa-IR" sz="1800" dirty="0" smtClean="0"/>
              <a:t>كه اگر </a:t>
            </a:r>
            <a:r>
              <a:rPr lang="fa-IR" sz="1800" dirty="0" smtClean="0"/>
              <a:t>لگاريتم تابع </a:t>
            </a:r>
            <a:r>
              <a:rPr lang="fa-IR" sz="1800" dirty="0" smtClean="0"/>
              <a:t>شبه درستنمایی را به کار ببریم برآورد      ازمعادله برآورد شبه درستنمایی كه به فرم زیراست، بدست می آید:</a:t>
            </a:r>
          </a:p>
          <a:p>
            <a:pPr marL="114300" indent="0">
              <a:buNone/>
            </a:pPr>
            <a:endParaRPr lang="fa-IR" sz="1800" dirty="0" smtClean="0"/>
          </a:p>
          <a:p>
            <a:pPr marL="114300" indent="0">
              <a:buNone/>
            </a:pPr>
            <a:r>
              <a:rPr lang="fa-IR" sz="1800" dirty="0" smtClean="0"/>
              <a:t>يعني</a:t>
            </a:r>
            <a:endParaRPr lang="fa-IR" sz="1800" dirty="0"/>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13906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1371600"/>
            <a:ext cx="19240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2714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048000"/>
            <a:ext cx="29337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447800"/>
            <a:ext cx="952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6082" name="Object 2"/>
          <p:cNvGraphicFramePr>
            <a:graphicFrameLocks noChangeAspect="1"/>
          </p:cNvGraphicFramePr>
          <p:nvPr/>
        </p:nvGraphicFramePr>
        <p:xfrm>
          <a:off x="3733800" y="3962400"/>
          <a:ext cx="391886" cy="457200"/>
        </p:xfrm>
        <a:graphic>
          <a:graphicData uri="http://schemas.openxmlformats.org/presentationml/2006/ole">
            <mc:AlternateContent xmlns:mc="http://schemas.openxmlformats.org/markup-compatibility/2006">
              <mc:Choice xmlns:v="urn:schemas-microsoft-com:vml" Requires="v">
                <p:oleObj spid="_x0000_s46107" name="Equation" r:id="rId8" imgW="203040" imgH="241200" progId="">
                  <p:embed/>
                </p:oleObj>
              </mc:Choice>
              <mc:Fallback>
                <p:oleObj name="Equation" r:id="rId8" imgW="203040" imgH="2412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962400"/>
                        <a:ext cx="391886"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4" name="Object 4"/>
          <p:cNvGraphicFramePr>
            <a:graphicFrameLocks noChangeAspect="1"/>
          </p:cNvGraphicFramePr>
          <p:nvPr/>
        </p:nvGraphicFramePr>
        <p:xfrm>
          <a:off x="838200" y="4648200"/>
          <a:ext cx="3251200" cy="838200"/>
        </p:xfrm>
        <a:graphic>
          <a:graphicData uri="http://schemas.openxmlformats.org/presentationml/2006/ole">
            <mc:AlternateContent xmlns:mc="http://schemas.openxmlformats.org/markup-compatibility/2006">
              <mc:Choice xmlns:v="urn:schemas-microsoft-com:vml" Requires="v">
                <p:oleObj spid="_x0000_s46108" name="Equation" r:id="rId10" imgW="1777680" imgH="457200" progId="">
                  <p:embed/>
                </p:oleObj>
              </mc:Choice>
              <mc:Fallback>
                <p:oleObj name="Equation" r:id="rId10" imgW="1777680" imgH="457200" progId="">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4648200"/>
                        <a:ext cx="3251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5" name="Object 5"/>
          <p:cNvGraphicFramePr>
            <a:graphicFrameLocks noChangeAspect="1"/>
          </p:cNvGraphicFramePr>
          <p:nvPr>
            <p:extLst>
              <p:ext uri="{D42A27DB-BD31-4B8C-83A1-F6EECF244321}">
                <p14:modId xmlns:p14="http://schemas.microsoft.com/office/powerpoint/2010/main" val="684644821"/>
              </p:ext>
            </p:extLst>
          </p:nvPr>
        </p:nvGraphicFramePr>
        <p:xfrm>
          <a:off x="685800" y="5715000"/>
          <a:ext cx="4657725" cy="794973"/>
        </p:xfrm>
        <a:graphic>
          <a:graphicData uri="http://schemas.openxmlformats.org/presentationml/2006/ole">
            <mc:AlternateContent xmlns:mc="http://schemas.openxmlformats.org/markup-compatibility/2006">
              <mc:Choice xmlns:v="urn:schemas-microsoft-com:vml" Requires="v">
                <p:oleObj spid="_x0000_s46109" name="Equation" r:id="rId12" imgW="2679480" imgH="457200" progId="Equation.DSMT4">
                  <p:embed/>
                </p:oleObj>
              </mc:Choice>
              <mc:Fallback>
                <p:oleObj name="Equation" r:id="rId12" imgW="2679480" imgH="457200" progId="Equation.DSMT4">
                  <p:embed/>
                  <p:pic>
                    <p:nvPicPr>
                      <p:cNvPr id="0" name="Picture 5"/>
                      <p:cNvPicPr>
                        <a:picLocks noChangeAspect="1" noChangeArrowheads="1"/>
                      </p:cNvPicPr>
                      <p:nvPr/>
                    </p:nvPicPr>
                    <p:blipFill>
                      <a:blip r:embed="rId13"/>
                      <a:srcRect/>
                      <a:stretch>
                        <a:fillRect/>
                      </a:stretch>
                    </p:blipFill>
                    <p:spPr bwMode="auto">
                      <a:xfrm>
                        <a:off x="685800" y="5715000"/>
                        <a:ext cx="4657725" cy="794973"/>
                      </a:xfrm>
                      <a:prstGeom prst="rect">
                        <a:avLst/>
                      </a:prstGeom>
                      <a:noFill/>
                    </p:spPr>
                  </p:pic>
                </p:oleObj>
              </mc:Fallback>
            </mc:AlternateContent>
          </a:graphicData>
        </a:graphic>
      </p:graphicFrame>
      <p:pic>
        <p:nvPicPr>
          <p:cNvPr id="20" name="Picture 19" descr="h (1070).wmf"/>
          <p:cNvPicPr>
            <a:picLocks noChangeAspect="1"/>
          </p:cNvPicPr>
          <p:nvPr/>
        </p:nvPicPr>
        <p:blipFill>
          <a:blip r:embed="rId14"/>
          <a:stretch>
            <a:fillRect/>
          </a:stretch>
        </p:blipFill>
        <p:spPr>
          <a:xfrm>
            <a:off x="0" y="0"/>
            <a:ext cx="1668188" cy="1459669"/>
          </a:xfrm>
          <a:prstGeom prst="rect">
            <a:avLst/>
          </a:prstGeom>
        </p:spPr>
      </p:pic>
    </p:spTree>
    <p:extLst>
      <p:ext uri="{BB962C8B-B14F-4D97-AF65-F5344CB8AC3E}">
        <p14:creationId xmlns:p14="http://schemas.microsoft.com/office/powerpoint/2010/main" val="186210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7620000" cy="6400800"/>
          </a:xfrm>
        </p:spPr>
        <p:txBody>
          <a:bodyPr>
            <a:normAutofit fontScale="92500" lnSpcReduction="10000"/>
          </a:bodyPr>
          <a:lstStyle/>
          <a:p>
            <a:pPr algn="just"/>
            <a:endParaRPr lang="fa-IR" dirty="0" smtClean="0"/>
          </a:p>
          <a:p>
            <a:pPr algn="just">
              <a:buNone/>
            </a:pPr>
            <a:r>
              <a:rPr lang="fa-IR" sz="2800" b="1" dirty="0" smtClean="0">
                <a:solidFill>
                  <a:srgbClr val="FF0000"/>
                </a:solidFill>
              </a:rPr>
              <a:t>مقایسه شبه درستنمایی و مدل‌های خطی تعمیم یافته</a:t>
            </a:r>
            <a:endParaRPr lang="fa-IR" sz="2800" b="1" dirty="0">
              <a:solidFill>
                <a:srgbClr val="FF0000"/>
              </a:solidFill>
            </a:endParaRPr>
          </a:p>
          <a:p>
            <a:pPr algn="just">
              <a:buNone/>
            </a:pPr>
            <a:endParaRPr lang="fa-IR" dirty="0" smtClean="0"/>
          </a:p>
          <a:p>
            <a:pPr algn="just">
              <a:buNone/>
            </a:pPr>
            <a:r>
              <a:rPr lang="fa-IR" dirty="0" smtClean="0"/>
              <a:t>در مدلهای خطی تعمیم یافته،یک توزیع خاص از خانواده نمايي برای پاسخ      در نظر گرفته می‌شود ولی در روش شبه درستنمایی تنها فرض، ارتباط تابعی بین میانگین و واریانس      در نظر گرفته میشود. معادلات برآورد شبه درستنمایی برای     بصورت </a:t>
            </a:r>
          </a:p>
          <a:p>
            <a:pPr algn="just"/>
            <a:endParaRPr lang="fa-IR" sz="2400" dirty="0"/>
          </a:p>
          <a:p>
            <a:pPr marL="114300" indent="0" algn="just">
              <a:buNone/>
            </a:pPr>
            <a:endParaRPr lang="fa-IR" sz="2400" dirty="0" smtClean="0"/>
          </a:p>
          <a:p>
            <a:pPr marL="114300" indent="0" algn="just">
              <a:buNone/>
            </a:pPr>
            <a:endParaRPr lang="fa-IR" sz="2400" dirty="0" smtClean="0"/>
          </a:p>
          <a:p>
            <a:pPr marL="114300" indent="0" algn="just">
              <a:buNone/>
            </a:pPr>
            <a:endParaRPr lang="fa-IR" sz="2400" dirty="0" smtClean="0"/>
          </a:p>
          <a:p>
            <a:pPr marL="114300" indent="0" algn="just">
              <a:buNone/>
            </a:pPr>
            <a:r>
              <a:rPr lang="fa-IR" sz="2400" dirty="0" smtClean="0"/>
              <a:t>و در مقایسه با آن،معادلات درستنمایی مدل خطی تعمیم یافته به صورت</a:t>
            </a:r>
          </a:p>
          <a:p>
            <a:pPr algn="just"/>
            <a:endParaRPr lang="fa-IR" sz="2400" dirty="0"/>
          </a:p>
          <a:p>
            <a:pPr algn="just"/>
            <a:endParaRPr lang="fa-IR" sz="2400" dirty="0" smtClean="0"/>
          </a:p>
          <a:p>
            <a:pPr algn="just">
              <a:buNone/>
            </a:pPr>
            <a:endParaRPr lang="fa-IR" sz="2400" dirty="0" smtClean="0"/>
          </a:p>
          <a:p>
            <a:pPr marL="114300" indent="0" algn="just">
              <a:buNone/>
            </a:pPr>
            <a:r>
              <a:rPr lang="fa-IR" sz="2400" dirty="0" smtClean="0"/>
              <a:t>است وچون                                            و                                 برقرار</a:t>
            </a:r>
          </a:p>
          <a:p>
            <a:pPr marL="114300" indent="0" algn="just">
              <a:buNone/>
            </a:pPr>
            <a:r>
              <a:rPr lang="fa-IR" sz="2400" dirty="0" smtClean="0"/>
              <a:t> هستند معادلات برآورد شبه درستنمایی صورتی شبیه با معادلات درستنمایی در مدلهای خطی تعمیم یافته دارند.</a:t>
            </a:r>
          </a:p>
        </p:txBody>
      </p:sp>
      <p:graphicFrame>
        <p:nvGraphicFramePr>
          <p:cNvPr id="5" name="Object 4"/>
          <p:cNvGraphicFramePr>
            <a:graphicFrameLocks noChangeAspect="1"/>
          </p:cNvGraphicFramePr>
          <p:nvPr>
            <p:extLst>
              <p:ext uri="{D42A27DB-BD31-4B8C-83A1-F6EECF244321}">
                <p14:modId xmlns:p14="http://schemas.microsoft.com/office/powerpoint/2010/main" val="746574439"/>
              </p:ext>
            </p:extLst>
          </p:nvPr>
        </p:nvGraphicFramePr>
        <p:xfrm>
          <a:off x="1295400" y="1196340"/>
          <a:ext cx="400050" cy="480060"/>
        </p:xfrm>
        <a:graphic>
          <a:graphicData uri="http://schemas.openxmlformats.org/presentationml/2006/ole">
            <mc:AlternateContent xmlns:mc="http://schemas.openxmlformats.org/markup-compatibility/2006">
              <mc:Choice xmlns:v="urn:schemas-microsoft-com:vml" Requires="v">
                <p:oleObj spid="_x0000_s29771" name="Equation" r:id="rId4" imgW="190440" imgH="228600" progId="">
                  <p:embed/>
                </p:oleObj>
              </mc:Choice>
              <mc:Fallback>
                <p:oleObj name="Equation" r:id="rId4" imgW="190440" imgH="228600"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196340"/>
                        <a:ext cx="400050" cy="480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15315573"/>
              </p:ext>
            </p:extLst>
          </p:nvPr>
        </p:nvGraphicFramePr>
        <p:xfrm>
          <a:off x="6705600" y="1752600"/>
          <a:ext cx="400050" cy="479425"/>
        </p:xfrm>
        <a:graphic>
          <a:graphicData uri="http://schemas.openxmlformats.org/presentationml/2006/ole">
            <mc:AlternateContent xmlns:mc="http://schemas.openxmlformats.org/markup-compatibility/2006">
              <mc:Choice xmlns:v="urn:schemas-microsoft-com:vml" Requires="v">
                <p:oleObj spid="_x0000_s29772" name="Equation" r:id="rId6" imgW="190440" imgH="228600" progId="">
                  <p:embed/>
                </p:oleObj>
              </mc:Choice>
              <mc:Fallback>
                <p:oleObj name="Equation" r:id="rId6" imgW="190440" imgH="228600"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752600"/>
                        <a:ext cx="40005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58840990"/>
              </p:ext>
            </p:extLst>
          </p:nvPr>
        </p:nvGraphicFramePr>
        <p:xfrm>
          <a:off x="1600200" y="1828800"/>
          <a:ext cx="285750" cy="381000"/>
        </p:xfrm>
        <a:graphic>
          <a:graphicData uri="http://schemas.openxmlformats.org/presentationml/2006/ole">
            <mc:AlternateContent xmlns:mc="http://schemas.openxmlformats.org/markup-compatibility/2006">
              <mc:Choice xmlns:v="urn:schemas-microsoft-com:vml" Requires="v">
                <p:oleObj spid="_x0000_s29773" name="Equation" r:id="rId7" imgW="152280" imgH="203040" progId="">
                  <p:embed/>
                </p:oleObj>
              </mc:Choice>
              <mc:Fallback>
                <p:oleObj name="Equation" r:id="rId7" imgW="152280" imgH="203040" progId="">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1828800"/>
                        <a:ext cx="2857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ounded Rectangle 12"/>
          <p:cNvSpPr/>
          <p:nvPr/>
        </p:nvSpPr>
        <p:spPr>
          <a:xfrm>
            <a:off x="533400" y="2362200"/>
            <a:ext cx="44958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dirty="0"/>
          </a:p>
        </p:txBody>
      </p:sp>
      <p:sp>
        <p:nvSpPr>
          <p:cNvPr id="15" name="Rounded Rectangle 14"/>
          <p:cNvSpPr/>
          <p:nvPr/>
        </p:nvSpPr>
        <p:spPr>
          <a:xfrm>
            <a:off x="533400" y="4114800"/>
            <a:ext cx="44958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p>
        </p:txBody>
      </p:sp>
      <p:graphicFrame>
        <p:nvGraphicFramePr>
          <p:cNvPr id="17" name="Object 16"/>
          <p:cNvGraphicFramePr>
            <a:graphicFrameLocks noChangeAspect="1"/>
          </p:cNvGraphicFramePr>
          <p:nvPr>
            <p:extLst>
              <p:ext uri="{D42A27DB-BD31-4B8C-83A1-F6EECF244321}">
                <p14:modId xmlns:p14="http://schemas.microsoft.com/office/powerpoint/2010/main" val="2325039990"/>
              </p:ext>
            </p:extLst>
          </p:nvPr>
        </p:nvGraphicFramePr>
        <p:xfrm>
          <a:off x="838200" y="2362200"/>
          <a:ext cx="3824288" cy="762000"/>
        </p:xfrm>
        <a:graphic>
          <a:graphicData uri="http://schemas.openxmlformats.org/presentationml/2006/ole">
            <mc:AlternateContent xmlns:mc="http://schemas.openxmlformats.org/markup-compatibility/2006">
              <mc:Choice xmlns:v="urn:schemas-microsoft-com:vml" Requires="v">
                <p:oleObj spid="_x0000_s29774" name="Equation" r:id="rId9" imgW="2120900" imgH="457200" progId="">
                  <p:embed/>
                </p:oleObj>
              </mc:Choice>
              <mc:Fallback>
                <p:oleObj name="Equation" r:id="rId9" imgW="2120900" imgH="457200" progId="">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2362200"/>
                        <a:ext cx="38242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19" name="Object 23"/>
          <p:cNvGraphicFramePr>
            <a:graphicFrameLocks noChangeAspect="1"/>
          </p:cNvGraphicFramePr>
          <p:nvPr>
            <p:extLst>
              <p:ext uri="{D42A27DB-BD31-4B8C-83A1-F6EECF244321}">
                <p14:modId xmlns:p14="http://schemas.microsoft.com/office/powerpoint/2010/main" val="2557358717"/>
              </p:ext>
            </p:extLst>
          </p:nvPr>
        </p:nvGraphicFramePr>
        <p:xfrm>
          <a:off x="847725" y="4114800"/>
          <a:ext cx="3636963" cy="762000"/>
        </p:xfrm>
        <a:graphic>
          <a:graphicData uri="http://schemas.openxmlformats.org/presentationml/2006/ole">
            <mc:AlternateContent xmlns:mc="http://schemas.openxmlformats.org/markup-compatibility/2006">
              <mc:Choice xmlns:v="urn:schemas-microsoft-com:vml" Requires="v">
                <p:oleObj spid="_x0000_s29775" name="Equation" r:id="rId11" imgW="2184120" imgH="457200" progId="Equation.DSMT4">
                  <p:embed/>
                </p:oleObj>
              </mc:Choice>
              <mc:Fallback>
                <p:oleObj name="Equation" r:id="rId11" imgW="2184120" imgH="457200" progId="Equation.DSMT4">
                  <p:embed/>
                  <p:pic>
                    <p:nvPicPr>
                      <p:cNvPr id="0" name="Picture 23"/>
                      <p:cNvPicPr>
                        <a:picLocks noChangeAspect="1" noChangeArrowheads="1"/>
                      </p:cNvPicPr>
                      <p:nvPr/>
                    </p:nvPicPr>
                    <p:blipFill>
                      <a:blip r:embed="rId12"/>
                      <a:srcRect/>
                      <a:stretch>
                        <a:fillRect/>
                      </a:stretch>
                    </p:blipFill>
                    <p:spPr bwMode="auto">
                      <a:xfrm>
                        <a:off x="847725" y="4114800"/>
                        <a:ext cx="36369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20" name="Object 24"/>
          <p:cNvGraphicFramePr>
            <a:graphicFrameLocks noChangeAspect="1"/>
          </p:cNvGraphicFramePr>
          <p:nvPr>
            <p:extLst>
              <p:ext uri="{D42A27DB-BD31-4B8C-83A1-F6EECF244321}">
                <p14:modId xmlns:p14="http://schemas.microsoft.com/office/powerpoint/2010/main" val="1420887984"/>
              </p:ext>
            </p:extLst>
          </p:nvPr>
        </p:nvGraphicFramePr>
        <p:xfrm>
          <a:off x="4287838" y="4876800"/>
          <a:ext cx="2549525" cy="663575"/>
        </p:xfrm>
        <a:graphic>
          <a:graphicData uri="http://schemas.openxmlformats.org/presentationml/2006/ole">
            <mc:AlternateContent xmlns:mc="http://schemas.openxmlformats.org/markup-compatibility/2006">
              <mc:Choice xmlns:v="urn:schemas-microsoft-com:vml" Requires="v">
                <p:oleObj spid="_x0000_s29776" name="Equation" r:id="rId13" imgW="1574640" imgH="469800" progId="Equation.DSMT4">
                  <p:embed/>
                </p:oleObj>
              </mc:Choice>
              <mc:Fallback>
                <p:oleObj name="Equation" r:id="rId13" imgW="1574640" imgH="469800" progId="Equation.DSMT4">
                  <p:embed/>
                  <p:pic>
                    <p:nvPicPr>
                      <p:cNvPr id="0" name="Picture 24"/>
                      <p:cNvPicPr>
                        <a:picLocks noChangeAspect="1" noChangeArrowheads="1"/>
                      </p:cNvPicPr>
                      <p:nvPr/>
                    </p:nvPicPr>
                    <p:blipFill>
                      <a:blip r:embed="rId14"/>
                      <a:srcRect/>
                      <a:stretch>
                        <a:fillRect/>
                      </a:stretch>
                    </p:blipFill>
                    <p:spPr bwMode="auto">
                      <a:xfrm>
                        <a:off x="4287838" y="4876800"/>
                        <a:ext cx="254952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21" name="Object 25"/>
          <p:cNvGraphicFramePr>
            <a:graphicFrameLocks noChangeAspect="1"/>
          </p:cNvGraphicFramePr>
          <p:nvPr/>
        </p:nvGraphicFramePr>
        <p:xfrm>
          <a:off x="1600200" y="5054600"/>
          <a:ext cx="2209800" cy="431800"/>
        </p:xfrm>
        <a:graphic>
          <a:graphicData uri="http://schemas.openxmlformats.org/presentationml/2006/ole">
            <mc:AlternateContent xmlns:mc="http://schemas.openxmlformats.org/markup-compatibility/2006">
              <mc:Choice xmlns:v="urn:schemas-microsoft-com:vml" Requires="v">
                <p:oleObj spid="_x0000_s29777" name="Equation" r:id="rId15" imgW="1143000" imgH="228600" progId="">
                  <p:embed/>
                </p:oleObj>
              </mc:Choice>
              <mc:Fallback>
                <p:oleObj name="Equation" r:id="rId15" imgW="1143000" imgH="228600" progId="">
                  <p:embed/>
                  <p:pic>
                    <p:nvPicPr>
                      <p:cNvPr id="0" name="Picture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5054600"/>
                        <a:ext cx="2209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94998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36104"/>
            <a:ext cx="8460432" cy="5921896"/>
          </a:xfrm>
        </p:spPr>
        <p:txBody>
          <a:bodyPr>
            <a:normAutofit/>
          </a:bodyPr>
          <a:lstStyle/>
          <a:p>
            <a:pPr marL="114300" indent="0">
              <a:buNone/>
            </a:pPr>
            <a:r>
              <a:rPr lang="fa-IR" sz="2400" dirty="0"/>
              <a:t> </a:t>
            </a:r>
            <a:r>
              <a:rPr lang="fa-IR" sz="2400" dirty="0" smtClean="0"/>
              <a:t>                    </a:t>
            </a:r>
            <a:endParaRPr lang="fa-IR" sz="2800" dirty="0"/>
          </a:p>
        </p:txBody>
      </p:sp>
      <p:sp>
        <p:nvSpPr>
          <p:cNvPr id="6" name="Rectangle 5"/>
          <p:cNvSpPr/>
          <p:nvPr/>
        </p:nvSpPr>
        <p:spPr>
          <a:xfrm>
            <a:off x="457200" y="1219200"/>
            <a:ext cx="7543800" cy="4893647"/>
          </a:xfrm>
          <a:prstGeom prst="rect">
            <a:avLst/>
          </a:prstGeom>
        </p:spPr>
        <p:txBody>
          <a:bodyPr wrap="square">
            <a:spAutoFit/>
          </a:bodyPr>
          <a:lstStyle/>
          <a:p>
            <a:pPr marL="114300" algn="just"/>
            <a:r>
              <a:rPr lang="fa-IR" sz="2400" dirty="0" smtClean="0"/>
              <a:t>  وقتی مشاهدات غیر نرمال و همبسته هستند استفاده از روش شبه  درستنمایی بر مبنای مدل خطی تعمیم یافته با عنوان</a:t>
            </a:r>
            <a:r>
              <a:rPr lang="fa-IR" sz="2400" dirty="0" smtClean="0">
                <a:solidFill>
                  <a:srgbClr val="FF0000"/>
                </a:solidFill>
              </a:rPr>
              <a:t> </a:t>
            </a:r>
            <a:r>
              <a:rPr lang="fa-IR" sz="2400" dirty="0" smtClean="0"/>
              <a:t>معادلات برآورد تعمیم یافته </a:t>
            </a:r>
            <a:r>
              <a:rPr lang="en-US" sz="2400" dirty="0" smtClean="0">
                <a:solidFill>
                  <a:srgbClr val="FF0000"/>
                </a:solidFill>
              </a:rPr>
              <a:t>GEE</a:t>
            </a:r>
            <a:r>
              <a:rPr lang="fa-IR" sz="2400" dirty="0" smtClean="0">
                <a:solidFill>
                  <a:srgbClr val="FF0000"/>
                </a:solidFill>
              </a:rPr>
              <a:t> </a:t>
            </a:r>
            <a:r>
              <a:rPr lang="fa-IR" sz="2400" dirty="0" smtClean="0"/>
              <a:t>استفاده میشود.</a:t>
            </a:r>
            <a:r>
              <a:rPr lang="fa-IR" sz="2400" b="1" i="1" dirty="0" smtClean="0"/>
              <a:t> </a:t>
            </a:r>
            <a:r>
              <a:rPr lang="fa-IR" sz="2400" dirty="0" smtClean="0"/>
              <a:t>معادلات برآوردگر تعمیم یافته توسط زیگر و لیانگ در سال 1986 معرفی شدند،که تحلیل داده های طولی را آسان کرده و برآوردی کارا و نااریب برای پارامترهای رگرسیونی ارائه می کنند.</a:t>
            </a:r>
          </a:p>
          <a:p>
            <a:pPr marL="114300" algn="just"/>
            <a:endParaRPr lang="fa-IR" sz="2400" dirty="0" smtClean="0"/>
          </a:p>
          <a:p>
            <a:pPr marL="114300" algn="just"/>
            <a:r>
              <a:rPr lang="fa-IR" sz="2400" dirty="0" smtClean="0"/>
              <a:t>درروش </a:t>
            </a:r>
            <a:r>
              <a:rPr lang="en-US" sz="2400" dirty="0" smtClean="0"/>
              <a:t>GEE</a:t>
            </a:r>
            <a:r>
              <a:rPr lang="fa-IR" sz="2400" dirty="0" smtClean="0"/>
              <a:t>همبستگی بین مشاهدات با در نظر گرفتن ماتریس هاي همبستگی مبنای مختلف مدل‌سازی می‌شود که درست برآورد شدن این     ماتریس های همبستگی در بهبود کارایی ضرایب رگرسیونی مؤثر است.</a:t>
            </a:r>
          </a:p>
          <a:p>
            <a:pPr marL="114300" algn="just"/>
            <a:r>
              <a:rPr lang="fa-IR" sz="2400" dirty="0" smtClean="0"/>
              <a:t>  </a:t>
            </a:r>
          </a:p>
          <a:p>
            <a:pPr marL="114300" algn="just"/>
            <a:r>
              <a:rPr lang="fa-IR" sz="2400" dirty="0" smtClean="0"/>
              <a:t>برآورد ضرایب رگرسیونی و مؤلفه های واریانس در این روش با در نظر گرفتن ساختاری از ماتریس همبستگی مبنا توسط امید ریاضی و واریانس توزیع فرضی جامعه بدست می آید. </a:t>
            </a:r>
          </a:p>
        </p:txBody>
      </p:sp>
      <p:sp>
        <p:nvSpPr>
          <p:cNvPr id="7" name="Rounded Rectangle 6"/>
          <p:cNvSpPr/>
          <p:nvPr/>
        </p:nvSpPr>
        <p:spPr>
          <a:xfrm>
            <a:off x="228600" y="169718"/>
            <a:ext cx="7696200" cy="838200"/>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3200" b="1" i="1" dirty="0" smtClean="0"/>
              <a:t>معادلات برآورد تعمیم یافته</a:t>
            </a:r>
            <a:endParaRPr lang="fa-IR" sz="3200" b="1" i="1" dirty="0"/>
          </a:p>
        </p:txBody>
      </p:sp>
    </p:spTree>
    <p:extLst>
      <p:ext uri="{BB962C8B-B14F-4D97-AF65-F5344CB8AC3E}">
        <p14:creationId xmlns:p14="http://schemas.microsoft.com/office/powerpoint/2010/main" val="13983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lumMod val="75000"/>
              <a:lumOff val="25000"/>
            </a:schemeClr>
          </a:solidFill>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b="1" cap="all" dirty="0" smtClean="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smtClean="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b="1" cap="all" dirty="0" smtClean="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114300" indent="0">
              <a:buNone/>
            </a:pPr>
            <a:endParaRPr lang="en-US" b="1" cap="all" dirty="0" smtClean="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114300" indent="0" algn="ctr">
              <a:buNone/>
            </a:pPr>
            <a:endParaRPr lang="fa-IR" sz="2400" b="1" i="1" cap="all"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114300" indent="0" algn="ctr">
              <a:buNone/>
            </a:pPr>
            <a:endParaRPr lang="fa-IR" b="1" cap="all" dirty="0" smtClean="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114300" indent="0" algn="ctr">
              <a:buNone/>
            </a:pPr>
            <a:endParaRPr lang="fa-IR" b="1" cap="all" dirty="0" smtClean="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114300" indent="0" algn="ctr">
              <a:buNone/>
            </a:pPr>
            <a:endParaRPr lang="fa-IR" b="1" cap="all" dirty="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Rounded Rectangle 3"/>
          <p:cNvSpPr/>
          <p:nvPr/>
        </p:nvSpPr>
        <p:spPr>
          <a:xfrm>
            <a:off x="381000" y="304800"/>
            <a:ext cx="8305800" cy="563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i="1" dirty="0" smtClean="0">
                <a:solidFill>
                  <a:schemeClr val="bg1"/>
                </a:solidFill>
                <a:effectLst>
                  <a:reflection blurRad="6350" stA="55000" endA="300" endPos="45500" dir="5400000" sy="-100000" algn="bl" rotWithShape="0"/>
                </a:effectLst>
                <a:latin typeface="Lucida Handwriting" pitchFamily="66" charset="0"/>
              </a:rPr>
              <a:t>معادلات برآورد تعمیم یافته </a:t>
            </a:r>
            <a:r>
              <a:rPr lang="en-US" sz="4000" b="1" i="1" dirty="0" smtClean="0">
                <a:solidFill>
                  <a:schemeClr val="bg1"/>
                </a:solidFill>
                <a:effectLst>
                  <a:reflection blurRad="6350" stA="55000" endA="300" endPos="45500" dir="5400000" sy="-100000" algn="bl" rotWithShape="0"/>
                </a:effectLst>
                <a:latin typeface="Lucida Handwriting" pitchFamily="66" charset="0"/>
              </a:rPr>
              <a:t>GEE)</a:t>
            </a:r>
            <a:r>
              <a:rPr lang="fa-IR" sz="4000" b="1" i="1" dirty="0" smtClean="0">
                <a:solidFill>
                  <a:schemeClr val="bg1"/>
                </a:solidFill>
                <a:effectLst>
                  <a:reflection blurRad="6350" stA="55000" endA="300" endPos="45500" dir="5400000" sy="-100000" algn="bl" rotWithShape="0"/>
                </a:effectLst>
                <a:latin typeface="Lucida Handwriting" pitchFamily="66" charset="0"/>
              </a:rPr>
              <a:t>)</a:t>
            </a:r>
          </a:p>
          <a:p>
            <a:r>
              <a:rPr lang="fa-IR" sz="2400" b="1" i="1" dirty="0" smtClean="0">
                <a:solidFill>
                  <a:schemeClr val="bg1"/>
                </a:solidFill>
                <a:effectLst>
                  <a:reflection blurRad="6350" stA="55000" endA="300" endPos="45500" dir="5400000" sy="-100000" algn="bl" rotWithShape="0"/>
                </a:effectLst>
                <a:latin typeface="Lucida Handwriting" pitchFamily="66" charset="0"/>
              </a:rPr>
              <a:t>          مدل های خطی 1</a:t>
            </a:r>
          </a:p>
          <a:p>
            <a:endParaRPr lang="fa-IR" sz="4000" b="1" i="1" dirty="0" smtClean="0">
              <a:solidFill>
                <a:schemeClr val="bg1"/>
              </a:solidFill>
              <a:effectLst>
                <a:reflection blurRad="6350" stA="55000" endA="300" endPos="45500" dir="5400000" sy="-100000" algn="bl" rotWithShape="0"/>
              </a:effectLst>
              <a:latin typeface="Lucida Handwriting" pitchFamily="66" charset="0"/>
            </a:endParaRPr>
          </a:p>
          <a:p>
            <a:pPr algn="ctr"/>
            <a:r>
              <a:rPr lang="fa-IR" sz="2800" b="1" i="1" dirty="0" smtClean="0">
                <a:solidFill>
                  <a:schemeClr val="bg1"/>
                </a:solidFill>
                <a:effectLst>
                  <a:reflection blurRad="6350" stA="55000" endA="300" endPos="45500" dir="5400000" sy="-100000" algn="bl" rotWithShape="0"/>
                </a:effectLst>
                <a:latin typeface="Lucida Handwriting" pitchFamily="66" charset="0"/>
              </a:rPr>
              <a:t>استاد مربوطه : دکتر ریحانه ریخته گران</a:t>
            </a:r>
          </a:p>
          <a:p>
            <a:pPr algn="ctr"/>
            <a:endParaRPr lang="fa-IR" sz="2800" b="1" i="1" dirty="0" smtClean="0">
              <a:solidFill>
                <a:schemeClr val="bg1"/>
              </a:solidFill>
              <a:effectLst>
                <a:reflection blurRad="6350" stA="55000" endA="300" endPos="45500" dir="5400000" sy="-100000" algn="bl" rotWithShape="0"/>
              </a:effectLst>
              <a:latin typeface="Lucida Handwriting" pitchFamily="66" charset="0"/>
            </a:endParaRPr>
          </a:p>
          <a:p>
            <a:pPr algn="ctr"/>
            <a:r>
              <a:rPr lang="fa-IR" sz="2800" i="1" dirty="0" smtClean="0">
                <a:solidFill>
                  <a:schemeClr val="bg1"/>
                </a:solidFill>
                <a:effectLst>
                  <a:reflection blurRad="6350" stA="55000" endA="300" endPos="45500" dir="5400000" sy="-100000" algn="bl" rotWithShape="0"/>
                </a:effectLst>
                <a:latin typeface="Lucida Handwriting" pitchFamily="66" charset="0"/>
              </a:rPr>
              <a:t>ارائه کننده </a:t>
            </a:r>
            <a:r>
              <a:rPr lang="fa-IR" sz="2800" b="1" i="1" dirty="0" smtClean="0">
                <a:solidFill>
                  <a:schemeClr val="bg1"/>
                </a:solidFill>
                <a:effectLst>
                  <a:reflection blurRad="6350" stA="55000" endA="300" endPos="45500" dir="5400000" sy="-100000" algn="bl" rotWithShape="0"/>
                </a:effectLst>
                <a:latin typeface="Lucida Handwriting" pitchFamily="66" charset="0"/>
              </a:rPr>
              <a:t>: مریم سعیدی</a:t>
            </a:r>
          </a:p>
          <a:p>
            <a:pPr algn="ctr"/>
            <a:r>
              <a:rPr lang="fa-IR" sz="2800" b="1" i="1" dirty="0" smtClean="0">
                <a:solidFill>
                  <a:schemeClr val="bg1"/>
                </a:solidFill>
                <a:effectLst>
                  <a:reflection blurRad="6350" stA="55000" endA="300" endPos="45500" dir="5400000" sy="-100000" algn="bl" rotWithShape="0"/>
                </a:effectLst>
                <a:latin typeface="Lucida Handwriting" pitchFamily="66" charset="0"/>
              </a:rPr>
              <a:t>                    فیروزه خیامیم</a:t>
            </a:r>
          </a:p>
          <a:p>
            <a:pPr algn="ctr"/>
            <a:endParaRPr lang="fa-IR" sz="2000" b="1" i="1" dirty="0">
              <a:solidFill>
                <a:schemeClr val="bg1"/>
              </a:solidFill>
              <a:effectLst>
                <a:reflection blurRad="6350" stA="55000" endA="300" endPos="45500" dir="5400000" sy="-100000" algn="bl" rotWithShape="0"/>
              </a:effectLst>
              <a:latin typeface="Lucida Handwriting" pitchFamily="66" charset="0"/>
            </a:endParaRPr>
          </a:p>
          <a:p>
            <a:pPr algn="ctr"/>
            <a:endParaRPr lang="fa-IR" sz="2000" b="1" i="1" dirty="0" smtClean="0">
              <a:solidFill>
                <a:schemeClr val="bg1"/>
              </a:solidFill>
              <a:effectLst>
                <a:reflection blurRad="6350" stA="55000" endA="300" endPos="45500" dir="5400000" sy="-100000" algn="bl" rotWithShape="0"/>
              </a:effectLst>
              <a:latin typeface="Lucida Handwriting" pitchFamily="66" charset="0"/>
            </a:endParaRPr>
          </a:p>
          <a:p>
            <a:pPr algn="ctr"/>
            <a:r>
              <a:rPr lang="fa-IR" sz="2000" b="1" i="1" dirty="0" smtClean="0">
                <a:solidFill>
                  <a:schemeClr val="bg1"/>
                </a:solidFill>
                <a:effectLst>
                  <a:reflection blurRad="6350" stA="55000" endA="300" endPos="45500" dir="5400000" sy="-100000" algn="bl" rotWithShape="0"/>
                </a:effectLst>
                <a:latin typeface="Lucida Handwriting" pitchFamily="66" charset="0"/>
              </a:rPr>
              <a:t>93/10/30</a:t>
            </a:r>
            <a:endParaRPr lang="fa-IR" sz="2000" b="1" i="1" dirty="0">
              <a:solidFill>
                <a:schemeClr val="bg1"/>
              </a:solidFill>
              <a:effectLst>
                <a:reflection blurRad="6350" stA="55000" endA="300" endPos="45500" dir="5400000" sy="-100000" algn="bl" rotWithShape="0"/>
              </a:effectLst>
              <a:latin typeface="Lucida Handwriting" pitchFamily="66" charset="0"/>
            </a:endParaRPr>
          </a:p>
        </p:txBody>
      </p:sp>
    </p:spTree>
    <p:extLst>
      <p:ext uri="{BB962C8B-B14F-4D97-AF65-F5344CB8AC3E}">
        <p14:creationId xmlns:p14="http://schemas.microsoft.com/office/powerpoint/2010/main" val="88479055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003232" cy="6858000"/>
          </a:xfrm>
        </p:spPr>
        <p:txBody>
          <a:bodyPr/>
          <a:lstStyle/>
          <a:p>
            <a:pPr marL="114300" indent="0" algn="just">
              <a:buNone/>
            </a:pPr>
            <a:endParaRPr lang="fa-IR" sz="2400" dirty="0" smtClean="0"/>
          </a:p>
          <a:p>
            <a:pPr marL="114300" indent="0" algn="just">
              <a:buNone/>
            </a:pPr>
            <a:r>
              <a:rPr lang="fa-IR" sz="2400" dirty="0" smtClean="0"/>
              <a:t>یک </a:t>
            </a:r>
            <a:r>
              <a:rPr lang="fa-IR" sz="2400" dirty="0"/>
              <a:t>چهار چوب بنیادی </a:t>
            </a:r>
            <a:r>
              <a:rPr lang="fa-IR" sz="2400" dirty="0" smtClean="0"/>
              <a:t>برای پیدا کردن معادلات </a:t>
            </a:r>
            <a:r>
              <a:rPr lang="fa-IR" sz="2400" dirty="0"/>
              <a:t>برآوردگر تعمیم یافته به شکل زیر </a:t>
            </a:r>
            <a:r>
              <a:rPr lang="fa-IR" sz="2400" dirty="0" smtClean="0"/>
              <a:t>است.فرض کنید:</a:t>
            </a:r>
          </a:p>
          <a:p>
            <a:pPr marL="114300" indent="0" algn="just">
              <a:buNone/>
            </a:pPr>
            <a:endParaRPr lang="fa-IR" dirty="0" smtClean="0"/>
          </a:p>
          <a:p>
            <a:pPr marL="114300" indent="0" algn="just">
              <a:buNone/>
            </a:pPr>
            <a:r>
              <a:rPr lang="fa-IR" dirty="0" smtClean="0"/>
              <a:t>که بردار              بعدی به عنوان متغیر پاسخ برای فرد </a:t>
            </a:r>
            <a:r>
              <a:rPr lang="en-US" dirty="0" smtClean="0"/>
              <a:t>i</a:t>
            </a:r>
            <a:r>
              <a:rPr lang="fa-IR" dirty="0" smtClean="0"/>
              <a:t>ام  </a:t>
            </a:r>
            <a:r>
              <a:rPr lang="fa-IR" sz="2400" dirty="0" smtClean="0"/>
              <a:t>و</a:t>
            </a:r>
            <a:endParaRPr lang="fa-IR" sz="2400" dirty="0"/>
          </a:p>
          <a:p>
            <a:pPr marL="114300" indent="0" algn="just">
              <a:buNone/>
            </a:pPr>
            <a:endParaRPr lang="fa-IR" sz="2400" dirty="0" smtClean="0"/>
          </a:p>
          <a:p>
            <a:pPr marL="114300" indent="0" algn="just">
              <a:buNone/>
            </a:pPr>
            <a:r>
              <a:rPr lang="fa-IR" sz="2400" dirty="0" smtClean="0"/>
              <a:t>ماتریسهاي توضیح دهنده               بعدی برای </a:t>
            </a:r>
            <a:r>
              <a:rPr lang="en-US" sz="2400" dirty="0">
                <a:solidFill>
                  <a:srgbClr val="FF0000"/>
                </a:solidFill>
              </a:rPr>
              <a:t>i</a:t>
            </a:r>
            <a:r>
              <a:rPr lang="fa-IR" sz="2400" dirty="0">
                <a:solidFill>
                  <a:srgbClr val="FF0000"/>
                </a:solidFill>
              </a:rPr>
              <a:t>امین</a:t>
            </a:r>
            <a:r>
              <a:rPr lang="fa-IR" sz="2400" dirty="0" smtClean="0"/>
              <a:t> فرد است. </a:t>
            </a:r>
          </a:p>
          <a:p>
            <a:pPr marL="114300" indent="0" algn="just">
              <a:buNone/>
            </a:pPr>
            <a:r>
              <a:rPr lang="fa-IR" sz="2400" dirty="0" smtClean="0"/>
              <a:t>بردارميانگين شرطی متغیر پاسخ        روی توضیح دهنده های      </a:t>
            </a:r>
            <a:r>
              <a:rPr lang="fa-IR" sz="2400" dirty="0"/>
              <a:t> </a:t>
            </a:r>
            <a:r>
              <a:rPr lang="fa-IR" sz="2400" dirty="0" smtClean="0"/>
              <a:t> بصورت            </a:t>
            </a:r>
          </a:p>
          <a:p>
            <a:pPr marL="114300" indent="0" algn="just">
              <a:buNone/>
            </a:pPr>
            <a:endParaRPr lang="fa-IR" sz="2400" dirty="0" smtClean="0"/>
          </a:p>
          <a:p>
            <a:pPr marL="114300" indent="0" algn="just">
              <a:buNone/>
            </a:pPr>
            <a:endParaRPr lang="fa-IR" sz="2400" dirty="0"/>
          </a:p>
          <a:p>
            <a:pPr marL="114300" indent="0" algn="just">
              <a:buNone/>
            </a:pPr>
            <a:r>
              <a:rPr lang="fa-IR" sz="2400" dirty="0" smtClean="0"/>
              <a:t>شبه درستنمايي، واريانس شرطي متغيير پاسخ     روی توضیح دهنده های       را به صورت               مدل سازی می كندد، بطوریکه    تابع واریانس  و         پارامتر پراکندگی نامعلوم است.</a:t>
            </a:r>
          </a:p>
          <a:p>
            <a:pPr marL="114300" indent="0" algn="just">
              <a:buNone/>
            </a:pPr>
            <a:endParaRPr lang="fa-IR"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661187392"/>
              </p:ext>
            </p:extLst>
          </p:nvPr>
        </p:nvGraphicFramePr>
        <p:xfrm>
          <a:off x="278904" y="914400"/>
          <a:ext cx="2438400" cy="497801"/>
        </p:xfrm>
        <a:graphic>
          <a:graphicData uri="http://schemas.openxmlformats.org/presentationml/2006/ole">
            <mc:AlternateContent xmlns:mc="http://schemas.openxmlformats.org/markup-compatibility/2006">
              <mc:Choice xmlns:v="urn:schemas-microsoft-com:vml" Requires="v">
                <p:oleObj spid="_x0000_s25794" name="Equation" r:id="rId3" imgW="1079032" imgH="241195" progId="">
                  <p:embed/>
                </p:oleObj>
              </mc:Choice>
              <mc:Fallback>
                <p:oleObj name="Equation" r:id="rId3" imgW="1079032" imgH="241195" progId="">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04" y="914400"/>
                        <a:ext cx="2438400" cy="497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66380017"/>
              </p:ext>
            </p:extLst>
          </p:nvPr>
        </p:nvGraphicFramePr>
        <p:xfrm>
          <a:off x="6553200" y="1676400"/>
          <a:ext cx="936104" cy="435246"/>
        </p:xfrm>
        <a:graphic>
          <a:graphicData uri="http://schemas.openxmlformats.org/presentationml/2006/ole">
            <mc:AlternateContent xmlns:mc="http://schemas.openxmlformats.org/markup-compatibility/2006">
              <mc:Choice xmlns:v="urn:schemas-microsoft-com:vml" Requires="v">
                <p:oleObj spid="_x0000_s25795" name="Equation" r:id="rId5" imgW="355446" imgH="228501" progId="">
                  <p:embed/>
                </p:oleObj>
              </mc:Choice>
              <mc:Fallback>
                <p:oleObj name="Equation" r:id="rId5" imgW="355446" imgH="228501" progId="">
                  <p:embed/>
                  <p:pic>
                    <p:nvPicPr>
                      <p:cNvPr id="0"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676400"/>
                        <a:ext cx="936104" cy="435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37838193"/>
              </p:ext>
            </p:extLst>
          </p:nvPr>
        </p:nvGraphicFramePr>
        <p:xfrm>
          <a:off x="4724400" y="2539367"/>
          <a:ext cx="1224136" cy="508633"/>
        </p:xfrm>
        <a:graphic>
          <a:graphicData uri="http://schemas.openxmlformats.org/presentationml/2006/ole">
            <mc:AlternateContent xmlns:mc="http://schemas.openxmlformats.org/markup-compatibility/2006">
              <mc:Choice xmlns:v="urn:schemas-microsoft-com:vml" Requires="v">
                <p:oleObj spid="_x0000_s25796" name="Equation" r:id="rId7" imgW="419100" imgH="228600" progId="">
                  <p:embed/>
                </p:oleObj>
              </mc:Choice>
              <mc:Fallback>
                <p:oleObj name="Equation" r:id="rId7" imgW="419100" imgH="228600" progId="">
                  <p:embed/>
                  <p:pic>
                    <p:nvPicPr>
                      <p:cNvPr id="0" name="Picture 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539367"/>
                        <a:ext cx="1224136" cy="508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62706879"/>
              </p:ext>
            </p:extLst>
          </p:nvPr>
        </p:nvGraphicFramePr>
        <p:xfrm>
          <a:off x="189384" y="2057400"/>
          <a:ext cx="2160240" cy="491118"/>
        </p:xfrm>
        <a:graphic>
          <a:graphicData uri="http://schemas.openxmlformats.org/presentationml/2006/ole">
            <mc:AlternateContent xmlns:mc="http://schemas.openxmlformats.org/markup-compatibility/2006">
              <mc:Choice xmlns:v="urn:schemas-microsoft-com:vml" Requires="v">
                <p:oleObj spid="_x0000_s25797" name="Equation" r:id="rId9" imgW="1155700" imgH="241300" progId="">
                  <p:embed/>
                </p:oleObj>
              </mc:Choice>
              <mc:Fallback>
                <p:oleObj name="Equation" r:id="rId9" imgW="1155700" imgH="241300" progId="">
                  <p:embed/>
                  <p:pic>
                    <p:nvPicPr>
                      <p:cNvPr id="0"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384" y="2057400"/>
                        <a:ext cx="2160240" cy="491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342745156"/>
              </p:ext>
            </p:extLst>
          </p:nvPr>
        </p:nvGraphicFramePr>
        <p:xfrm>
          <a:off x="3048000" y="4237382"/>
          <a:ext cx="503932" cy="563218"/>
        </p:xfrm>
        <a:graphic>
          <a:graphicData uri="http://schemas.openxmlformats.org/presentationml/2006/ole">
            <mc:AlternateContent xmlns:mc="http://schemas.openxmlformats.org/markup-compatibility/2006">
              <mc:Choice xmlns:v="urn:schemas-microsoft-com:vml" Requires="v">
                <p:oleObj spid="_x0000_s25798" name="Equation" r:id="rId11" imgW="215713" imgH="241091" progId="">
                  <p:embed/>
                </p:oleObj>
              </mc:Choice>
              <mc:Fallback>
                <p:oleObj name="Equation" r:id="rId11" imgW="215713" imgH="241091" progId="">
                  <p:embed/>
                  <p:pic>
                    <p:nvPicPr>
                      <p:cNvPr id="0" name="Picture 1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4237382"/>
                        <a:ext cx="503932" cy="5632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71191691"/>
              </p:ext>
            </p:extLst>
          </p:nvPr>
        </p:nvGraphicFramePr>
        <p:xfrm>
          <a:off x="152400" y="4314546"/>
          <a:ext cx="432048" cy="486054"/>
        </p:xfrm>
        <a:graphic>
          <a:graphicData uri="http://schemas.openxmlformats.org/presentationml/2006/ole">
            <mc:AlternateContent xmlns:mc="http://schemas.openxmlformats.org/markup-compatibility/2006">
              <mc:Choice xmlns:v="urn:schemas-microsoft-com:vml" Requires="v">
                <p:oleObj spid="_x0000_s25799" name="Equation" r:id="rId13" imgW="203112" imgH="228501" progId="">
                  <p:embed/>
                </p:oleObj>
              </mc:Choice>
              <mc:Fallback>
                <p:oleObj name="Equation" r:id="rId13" imgW="203112" imgH="228501" progId="">
                  <p:embed/>
                  <p:pic>
                    <p:nvPicPr>
                      <p:cNvPr id="0" name="Picture 1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4314546"/>
                        <a:ext cx="432048" cy="486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42285395"/>
              </p:ext>
            </p:extLst>
          </p:nvPr>
        </p:nvGraphicFramePr>
        <p:xfrm>
          <a:off x="5638800" y="4600136"/>
          <a:ext cx="1224136" cy="581464"/>
        </p:xfrm>
        <a:graphic>
          <a:graphicData uri="http://schemas.openxmlformats.org/presentationml/2006/ole">
            <mc:AlternateContent xmlns:mc="http://schemas.openxmlformats.org/markup-compatibility/2006">
              <mc:Choice xmlns:v="urn:schemas-microsoft-com:vml" Requires="v">
                <p:oleObj spid="_x0000_s25800" name="Equation" r:id="rId15" imgW="508000" imgH="241300" progId="">
                  <p:embed/>
                </p:oleObj>
              </mc:Choice>
              <mc:Fallback>
                <p:oleObj name="Equation" r:id="rId15" imgW="508000" imgH="241300" progId="">
                  <p:embed/>
                  <p:pic>
                    <p:nvPicPr>
                      <p:cNvPr id="0" name="Picture 1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4600136"/>
                        <a:ext cx="1224136" cy="581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41779453"/>
              </p:ext>
            </p:extLst>
          </p:nvPr>
        </p:nvGraphicFramePr>
        <p:xfrm>
          <a:off x="2133600" y="4648200"/>
          <a:ext cx="433112" cy="439608"/>
        </p:xfrm>
        <a:graphic>
          <a:graphicData uri="http://schemas.openxmlformats.org/presentationml/2006/ole">
            <mc:AlternateContent xmlns:mc="http://schemas.openxmlformats.org/markup-compatibility/2006">
              <mc:Choice xmlns:v="urn:schemas-microsoft-com:vml" Requires="v">
                <p:oleObj spid="_x0000_s25801" name="Equation" r:id="rId17" imgW="126835" imgH="139518" progId="">
                  <p:embed/>
                </p:oleObj>
              </mc:Choice>
              <mc:Fallback>
                <p:oleObj name="Equation" r:id="rId17" imgW="126835" imgH="139518" progId="">
                  <p:embed/>
                  <p:pic>
                    <p:nvPicPr>
                      <p:cNvPr id="0" name="Picture 10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3600" y="4648200"/>
                        <a:ext cx="433112" cy="439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30883079"/>
              </p:ext>
            </p:extLst>
          </p:nvPr>
        </p:nvGraphicFramePr>
        <p:xfrm>
          <a:off x="152400" y="4605536"/>
          <a:ext cx="432048" cy="576064"/>
        </p:xfrm>
        <a:graphic>
          <a:graphicData uri="http://schemas.openxmlformats.org/presentationml/2006/ole">
            <mc:AlternateContent xmlns:mc="http://schemas.openxmlformats.org/markup-compatibility/2006">
              <mc:Choice xmlns:v="urn:schemas-microsoft-com:vml" Requires="v">
                <p:oleObj spid="_x0000_s25802" name="Equation" r:id="rId19" imgW="126835" imgH="202936" progId="">
                  <p:embed/>
                </p:oleObj>
              </mc:Choice>
              <mc:Fallback>
                <p:oleObj name="Equation" r:id="rId19" imgW="126835" imgH="202936" progId="">
                  <p:embed/>
                  <p:pic>
                    <p:nvPicPr>
                      <p:cNvPr id="0" name="Picture 10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 y="4605536"/>
                        <a:ext cx="432048"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Content Placeholder 4" descr="h (709).jpg"/>
          <p:cNvPicPr>
            <a:picLocks noChangeAspect="1"/>
          </p:cNvPicPr>
          <p:nvPr/>
        </p:nvPicPr>
        <p:blipFill>
          <a:blip r:embed="rId21"/>
          <a:stretch>
            <a:fillRect/>
          </a:stretch>
        </p:blipFill>
        <p:spPr>
          <a:xfrm>
            <a:off x="0" y="5200533"/>
            <a:ext cx="3733800" cy="1657467"/>
          </a:xfrm>
          <a:prstGeom prst="rect">
            <a:avLst/>
          </a:prstGeom>
        </p:spPr>
      </p:pic>
      <p:graphicFrame>
        <p:nvGraphicFramePr>
          <p:cNvPr id="7737" name="Object 569"/>
          <p:cNvGraphicFramePr>
            <a:graphicFrameLocks noChangeAspect="1"/>
          </p:cNvGraphicFramePr>
          <p:nvPr>
            <p:extLst>
              <p:ext uri="{D42A27DB-BD31-4B8C-83A1-F6EECF244321}">
                <p14:modId xmlns:p14="http://schemas.microsoft.com/office/powerpoint/2010/main" val="2073085348"/>
              </p:ext>
            </p:extLst>
          </p:nvPr>
        </p:nvGraphicFramePr>
        <p:xfrm>
          <a:off x="4572000" y="2941637"/>
          <a:ext cx="503238" cy="563563"/>
        </p:xfrm>
        <a:graphic>
          <a:graphicData uri="http://schemas.openxmlformats.org/presentationml/2006/ole">
            <mc:AlternateContent xmlns:mc="http://schemas.openxmlformats.org/markup-compatibility/2006">
              <mc:Choice xmlns:v="urn:schemas-microsoft-com:vml" Requires="v">
                <p:oleObj spid="_x0000_s25803" name="Equation" r:id="rId22" imgW="215713" imgH="241091" progId="">
                  <p:embed/>
                </p:oleObj>
              </mc:Choice>
              <mc:Fallback>
                <p:oleObj name="Equation" r:id="rId22" imgW="215713" imgH="241091" progId="">
                  <p:embed/>
                  <p:pic>
                    <p:nvPicPr>
                      <p:cNvPr id="0" name="Picture 1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941637"/>
                        <a:ext cx="503238"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39" name="Object 571"/>
          <p:cNvGraphicFramePr>
            <a:graphicFrameLocks noChangeAspect="1"/>
          </p:cNvGraphicFramePr>
          <p:nvPr>
            <p:extLst>
              <p:ext uri="{D42A27DB-BD31-4B8C-83A1-F6EECF244321}">
                <p14:modId xmlns:p14="http://schemas.microsoft.com/office/powerpoint/2010/main" val="3306553628"/>
              </p:ext>
            </p:extLst>
          </p:nvPr>
        </p:nvGraphicFramePr>
        <p:xfrm>
          <a:off x="1752600" y="3019425"/>
          <a:ext cx="431800" cy="485775"/>
        </p:xfrm>
        <a:graphic>
          <a:graphicData uri="http://schemas.openxmlformats.org/presentationml/2006/ole">
            <mc:AlternateContent xmlns:mc="http://schemas.openxmlformats.org/markup-compatibility/2006">
              <mc:Choice xmlns:v="urn:schemas-microsoft-com:vml" Requires="v">
                <p:oleObj spid="_x0000_s25804" name="Equation" r:id="rId23" imgW="203112" imgH="228501" progId="">
                  <p:embed/>
                </p:oleObj>
              </mc:Choice>
              <mc:Fallback>
                <p:oleObj name="Equation" r:id="rId23" imgW="203112" imgH="228501" progId="">
                  <p:embed/>
                  <p:pic>
                    <p:nvPicPr>
                      <p:cNvPr id="0" name="Picture 1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2600" y="3019425"/>
                        <a:ext cx="4318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39702713"/>
              </p:ext>
            </p:extLst>
          </p:nvPr>
        </p:nvGraphicFramePr>
        <p:xfrm>
          <a:off x="199529" y="3505200"/>
          <a:ext cx="2139950" cy="478342"/>
        </p:xfrm>
        <a:graphic>
          <a:graphicData uri="http://schemas.openxmlformats.org/presentationml/2006/ole">
            <mc:AlternateContent xmlns:mc="http://schemas.openxmlformats.org/markup-compatibility/2006">
              <mc:Choice xmlns:v="urn:schemas-microsoft-com:vml" Requires="v">
                <p:oleObj spid="_x0000_s25805" name="Equation" r:id="rId24" imgW="1079280" imgH="241200" progId="">
                  <p:embed/>
                </p:oleObj>
              </mc:Choice>
              <mc:Fallback>
                <p:oleObj name="Equation" r:id="rId24" imgW="1079280" imgH="241200" progId="">
                  <p:embed/>
                  <p:pic>
                    <p:nvPicPr>
                      <p:cNvPr id="0" name="Picture 10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9529" y="3505200"/>
                        <a:ext cx="2139950" cy="478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1582345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0" y="35519"/>
            <a:ext cx="8460432" cy="6858000"/>
          </a:xfrm>
          <a:blipFill rotWithShape="1">
            <a:blip r:embed="rId3"/>
            <a:stretch>
              <a:fillRect r="-72"/>
            </a:stretch>
          </a:blipFill>
        </p:spPr>
        <p:txBody>
          <a:bodyPr/>
          <a:lstStyle/>
          <a:p>
            <a:pPr>
              <a:buNone/>
            </a:pPr>
            <a:r>
              <a:rPr lang="fa-IR" dirty="0">
                <a:noFill/>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3815667875"/>
              </p:ext>
            </p:extLst>
          </p:nvPr>
        </p:nvGraphicFramePr>
        <p:xfrm>
          <a:off x="973471" y="533400"/>
          <a:ext cx="650106" cy="452248"/>
        </p:xfrm>
        <a:graphic>
          <a:graphicData uri="http://schemas.openxmlformats.org/presentationml/2006/ole">
            <mc:AlternateContent xmlns:mc="http://schemas.openxmlformats.org/markup-compatibility/2006">
              <mc:Choice xmlns:v="urn:schemas-microsoft-com:vml" Requires="v">
                <p:oleObj spid="_x0000_s31857" name="Equation" r:id="rId4" imgW="291973" imgH="203112" progId="">
                  <p:embed/>
                </p:oleObj>
              </mc:Choice>
              <mc:Fallback>
                <p:oleObj name="Equation" r:id="rId4" imgW="291973" imgH="203112" progId="">
                  <p:embed/>
                  <p:pic>
                    <p:nvPicPr>
                      <p:cNvPr id="0" name="Picture 1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471" y="533400"/>
                        <a:ext cx="650106" cy="452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75004829"/>
              </p:ext>
            </p:extLst>
          </p:nvPr>
        </p:nvGraphicFramePr>
        <p:xfrm>
          <a:off x="5292080" y="1512872"/>
          <a:ext cx="448940" cy="577209"/>
        </p:xfrm>
        <a:graphic>
          <a:graphicData uri="http://schemas.openxmlformats.org/presentationml/2006/ole">
            <mc:AlternateContent xmlns:mc="http://schemas.openxmlformats.org/markup-compatibility/2006">
              <mc:Choice xmlns:v="urn:schemas-microsoft-com:vml" Requires="v">
                <p:oleObj spid="_x0000_s31858" name="Equation" r:id="rId6" imgW="177646" imgH="228402" progId="">
                  <p:embed/>
                </p:oleObj>
              </mc:Choice>
              <mc:Fallback>
                <p:oleObj name="Equation" r:id="rId6" imgW="177646" imgH="228402" progId="">
                  <p:embed/>
                  <p:pic>
                    <p:nvPicPr>
                      <p:cNvPr id="0" name="Picture 10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1512872"/>
                        <a:ext cx="448940" cy="577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40520705"/>
              </p:ext>
            </p:extLst>
          </p:nvPr>
        </p:nvGraphicFramePr>
        <p:xfrm>
          <a:off x="2915816" y="1642744"/>
          <a:ext cx="397633" cy="447337"/>
        </p:xfrm>
        <a:graphic>
          <a:graphicData uri="http://schemas.openxmlformats.org/presentationml/2006/ole">
            <mc:AlternateContent xmlns:mc="http://schemas.openxmlformats.org/markup-compatibility/2006">
              <mc:Choice xmlns:v="urn:schemas-microsoft-com:vml" Requires="v">
                <p:oleObj spid="_x0000_s31859" name="Equation" r:id="rId8" imgW="203112" imgH="228501" progId="">
                  <p:embed/>
                </p:oleObj>
              </mc:Choice>
              <mc:Fallback>
                <p:oleObj name="Equation" r:id="rId8" imgW="203112" imgH="228501" progId="">
                  <p:embed/>
                  <p:pic>
                    <p:nvPicPr>
                      <p:cNvPr id="0" name="Picture 1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1642744"/>
                        <a:ext cx="397633" cy="44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01995021"/>
              </p:ext>
            </p:extLst>
          </p:nvPr>
        </p:nvGraphicFramePr>
        <p:xfrm>
          <a:off x="2290244" y="2362200"/>
          <a:ext cx="3881956" cy="558062"/>
        </p:xfrm>
        <a:graphic>
          <a:graphicData uri="http://schemas.openxmlformats.org/presentationml/2006/ole">
            <mc:AlternateContent xmlns:mc="http://schemas.openxmlformats.org/markup-compatibility/2006">
              <mc:Choice xmlns:v="urn:schemas-microsoft-com:vml" Requires="v">
                <p:oleObj spid="_x0000_s31860" name="Equation" r:id="rId10" imgW="1548728" imgH="241195" progId="">
                  <p:embed/>
                </p:oleObj>
              </mc:Choice>
              <mc:Fallback>
                <p:oleObj name="Equation" r:id="rId10" imgW="1548728" imgH="241195" progId="">
                  <p:embed/>
                  <p:pic>
                    <p:nvPicPr>
                      <p:cNvPr id="0" name="Picture 10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0244" y="2362200"/>
                        <a:ext cx="3881956" cy="55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709604871"/>
              </p:ext>
            </p:extLst>
          </p:nvPr>
        </p:nvGraphicFramePr>
        <p:xfrm>
          <a:off x="4717473" y="3124200"/>
          <a:ext cx="2497832" cy="450829"/>
        </p:xfrm>
        <a:graphic>
          <a:graphicData uri="http://schemas.openxmlformats.org/presentationml/2006/ole">
            <mc:AlternateContent xmlns:mc="http://schemas.openxmlformats.org/markup-compatibility/2006">
              <mc:Choice xmlns:v="urn:schemas-microsoft-com:vml" Requires="v">
                <p:oleObj spid="_x0000_s31861" name="Equation" r:id="rId12" imgW="1206500" imgH="241300" progId="">
                  <p:embed/>
                </p:oleObj>
              </mc:Choice>
              <mc:Fallback>
                <p:oleObj name="Equation" r:id="rId12" imgW="1206500" imgH="241300" progId="">
                  <p:embed/>
                  <p:pic>
                    <p:nvPicPr>
                      <p:cNvPr id="0" name="Picture 10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7473" y="3124200"/>
                        <a:ext cx="2497832" cy="450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117926669"/>
              </p:ext>
            </p:extLst>
          </p:nvPr>
        </p:nvGraphicFramePr>
        <p:xfrm>
          <a:off x="1223346" y="3200400"/>
          <a:ext cx="363532" cy="436239"/>
        </p:xfrm>
        <a:graphic>
          <a:graphicData uri="http://schemas.openxmlformats.org/presentationml/2006/ole">
            <mc:AlternateContent xmlns:mc="http://schemas.openxmlformats.org/markup-compatibility/2006">
              <mc:Choice xmlns:v="urn:schemas-microsoft-com:vml" Requires="v">
                <p:oleObj spid="_x0000_s31862" name="Equation" r:id="rId14" imgW="190500" imgH="228600" progId="">
                  <p:embed/>
                </p:oleObj>
              </mc:Choice>
              <mc:Fallback>
                <p:oleObj name="Equation" r:id="rId14" imgW="190500" imgH="228600" progId="">
                  <p:embed/>
                  <p:pic>
                    <p:nvPicPr>
                      <p:cNvPr id="0" name="Picture 10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3346" y="3200400"/>
                        <a:ext cx="363532" cy="436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597100999"/>
              </p:ext>
            </p:extLst>
          </p:nvPr>
        </p:nvGraphicFramePr>
        <p:xfrm>
          <a:off x="5410200" y="3657600"/>
          <a:ext cx="1849760" cy="433719"/>
        </p:xfrm>
        <a:graphic>
          <a:graphicData uri="http://schemas.openxmlformats.org/presentationml/2006/ole">
            <mc:AlternateContent xmlns:mc="http://schemas.openxmlformats.org/markup-compatibility/2006">
              <mc:Choice xmlns:v="urn:schemas-microsoft-com:vml" Requires="v">
                <p:oleObj spid="_x0000_s31863" name="Equation" r:id="rId16" imgW="799753" imgH="241195" progId="">
                  <p:embed/>
                </p:oleObj>
              </mc:Choice>
              <mc:Fallback>
                <p:oleObj name="Equation" r:id="rId16" imgW="799753" imgH="241195" progId="">
                  <p:embed/>
                  <p:pic>
                    <p:nvPicPr>
                      <p:cNvPr id="0" name="Picture 10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0200" y="3657600"/>
                        <a:ext cx="1849760" cy="4337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332962051"/>
              </p:ext>
            </p:extLst>
          </p:nvPr>
        </p:nvGraphicFramePr>
        <p:xfrm>
          <a:off x="3048000" y="3581400"/>
          <a:ext cx="418127" cy="537592"/>
        </p:xfrm>
        <a:graphic>
          <a:graphicData uri="http://schemas.openxmlformats.org/presentationml/2006/ole">
            <mc:AlternateContent xmlns:mc="http://schemas.openxmlformats.org/markup-compatibility/2006">
              <mc:Choice xmlns:v="urn:schemas-microsoft-com:vml" Requires="v">
                <p:oleObj spid="_x0000_s31864" name="Equation" r:id="rId18" imgW="177646" imgH="228402" progId="">
                  <p:embed/>
                </p:oleObj>
              </mc:Choice>
              <mc:Fallback>
                <p:oleObj name="Equation" r:id="rId18" imgW="177646" imgH="228402" progId="">
                  <p:embed/>
                  <p:pic>
                    <p:nvPicPr>
                      <p:cNvPr id="0" name="Picture 10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0" y="3581400"/>
                        <a:ext cx="418127" cy="537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96878586"/>
              </p:ext>
            </p:extLst>
          </p:nvPr>
        </p:nvGraphicFramePr>
        <p:xfrm>
          <a:off x="5715000" y="4114800"/>
          <a:ext cx="504056" cy="504056"/>
        </p:xfrm>
        <a:graphic>
          <a:graphicData uri="http://schemas.openxmlformats.org/presentationml/2006/ole">
            <mc:AlternateContent xmlns:mc="http://schemas.openxmlformats.org/markup-compatibility/2006">
              <mc:Choice xmlns:v="urn:schemas-microsoft-com:vml" Requires="v">
                <p:oleObj spid="_x0000_s31865" name="Equation" r:id="rId20" imgW="177646" imgH="228402" progId="">
                  <p:embed/>
                </p:oleObj>
              </mc:Choice>
              <mc:Fallback>
                <p:oleObj name="Equation" r:id="rId20" imgW="177646" imgH="228402" progId="">
                  <p:embed/>
                  <p:pic>
                    <p:nvPicPr>
                      <p:cNvPr id="0" name="Picture 103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15000" y="4114800"/>
                        <a:ext cx="504056"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834484788"/>
              </p:ext>
            </p:extLst>
          </p:nvPr>
        </p:nvGraphicFramePr>
        <p:xfrm>
          <a:off x="4419600" y="4114800"/>
          <a:ext cx="432047" cy="519275"/>
        </p:xfrm>
        <a:graphic>
          <a:graphicData uri="http://schemas.openxmlformats.org/presentationml/2006/ole">
            <mc:AlternateContent xmlns:mc="http://schemas.openxmlformats.org/markup-compatibility/2006">
              <mc:Choice xmlns:v="urn:schemas-microsoft-com:vml" Requires="v">
                <p:oleObj spid="_x0000_s31866" name="Equation" r:id="rId22" imgW="190500" imgH="228600" progId="">
                  <p:embed/>
                </p:oleObj>
              </mc:Choice>
              <mc:Fallback>
                <p:oleObj name="Equation" r:id="rId22" imgW="190500" imgH="228600" progId="">
                  <p:embed/>
                  <p:pic>
                    <p:nvPicPr>
                      <p:cNvPr id="0" name="Picture 10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9600" y="4114800"/>
                        <a:ext cx="432047" cy="51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80113894"/>
              </p:ext>
            </p:extLst>
          </p:nvPr>
        </p:nvGraphicFramePr>
        <p:xfrm>
          <a:off x="2209800" y="4265714"/>
          <a:ext cx="306287" cy="306286"/>
        </p:xfrm>
        <a:graphic>
          <a:graphicData uri="http://schemas.openxmlformats.org/presentationml/2006/ole">
            <mc:AlternateContent xmlns:mc="http://schemas.openxmlformats.org/markup-compatibility/2006">
              <mc:Choice xmlns:v="urn:schemas-microsoft-com:vml" Requires="v">
                <p:oleObj spid="_x0000_s31867" name="Equation" r:id="rId23" imgW="126835" imgH="139518" progId="">
                  <p:embed/>
                </p:oleObj>
              </mc:Choice>
              <mc:Fallback>
                <p:oleObj name="Equation" r:id="rId23" imgW="126835" imgH="139518" progId="">
                  <p:embed/>
                  <p:pic>
                    <p:nvPicPr>
                      <p:cNvPr id="0" name="Picture 10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09800" y="4265714"/>
                        <a:ext cx="306287" cy="306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399027249"/>
              </p:ext>
            </p:extLst>
          </p:nvPr>
        </p:nvGraphicFramePr>
        <p:xfrm>
          <a:off x="7092280" y="5017368"/>
          <a:ext cx="363371" cy="469032"/>
        </p:xfrm>
        <a:graphic>
          <a:graphicData uri="http://schemas.openxmlformats.org/presentationml/2006/ole">
            <mc:AlternateContent xmlns:mc="http://schemas.openxmlformats.org/markup-compatibility/2006">
              <mc:Choice xmlns:v="urn:schemas-microsoft-com:vml" Requires="v">
                <p:oleObj spid="_x0000_s31868" name="Equation" r:id="rId25" imgW="177646" imgH="228402" progId="">
                  <p:embed/>
                </p:oleObj>
              </mc:Choice>
              <mc:Fallback>
                <p:oleObj name="Equation" r:id="rId25" imgW="177646" imgH="228402" progId="">
                  <p:embed/>
                  <p:pic>
                    <p:nvPicPr>
                      <p:cNvPr id="0" name="Picture 10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5017368"/>
                        <a:ext cx="363371" cy="469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457423544"/>
              </p:ext>
            </p:extLst>
          </p:nvPr>
        </p:nvGraphicFramePr>
        <p:xfrm>
          <a:off x="6019800" y="4953000"/>
          <a:ext cx="384448" cy="496023"/>
        </p:xfrm>
        <a:graphic>
          <a:graphicData uri="http://schemas.openxmlformats.org/presentationml/2006/ole">
            <mc:AlternateContent xmlns:mc="http://schemas.openxmlformats.org/markup-compatibility/2006">
              <mc:Choice xmlns:v="urn:schemas-microsoft-com:vml" Requires="v">
                <p:oleObj spid="_x0000_s31869" name="Equation" r:id="rId26" imgW="177646" imgH="228402" progId="">
                  <p:embed/>
                </p:oleObj>
              </mc:Choice>
              <mc:Fallback>
                <p:oleObj name="Equation" r:id="rId26" imgW="177646" imgH="228402" progId="">
                  <p:embed/>
                  <p:pic>
                    <p:nvPicPr>
                      <p:cNvPr id="0" name="Picture 10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19800" y="4953000"/>
                        <a:ext cx="384448" cy="4960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hevron 11"/>
          <p:cNvSpPr/>
          <p:nvPr/>
        </p:nvSpPr>
        <p:spPr>
          <a:xfrm>
            <a:off x="1626390" y="2384884"/>
            <a:ext cx="468052" cy="5040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9" name="Chevron 28"/>
          <p:cNvSpPr/>
          <p:nvPr/>
        </p:nvSpPr>
        <p:spPr>
          <a:xfrm>
            <a:off x="582201" y="2276872"/>
            <a:ext cx="648072" cy="7200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2" name="Chevron 31"/>
          <p:cNvSpPr/>
          <p:nvPr/>
        </p:nvSpPr>
        <p:spPr>
          <a:xfrm>
            <a:off x="1223346" y="2330878"/>
            <a:ext cx="453054" cy="61206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 name="Flowchart: Alternate Process 1"/>
          <p:cNvSpPr/>
          <p:nvPr/>
        </p:nvSpPr>
        <p:spPr>
          <a:xfrm>
            <a:off x="2895600" y="533400"/>
            <a:ext cx="3657600" cy="533400"/>
          </a:xfrm>
          <a:prstGeom prst="flowChartAlternateProcess">
            <a:avLst/>
          </a:prstGeom>
          <a:ln w="38100">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fa-IR"/>
          </a:p>
        </p:txBody>
      </p:sp>
      <p:graphicFrame>
        <p:nvGraphicFramePr>
          <p:cNvPr id="4" name="Object 3"/>
          <p:cNvGraphicFramePr>
            <a:graphicFrameLocks noChangeAspect="1"/>
          </p:cNvGraphicFramePr>
          <p:nvPr>
            <p:extLst>
              <p:ext uri="{D42A27DB-BD31-4B8C-83A1-F6EECF244321}">
                <p14:modId xmlns:p14="http://schemas.microsoft.com/office/powerpoint/2010/main" val="1553138649"/>
              </p:ext>
            </p:extLst>
          </p:nvPr>
        </p:nvGraphicFramePr>
        <p:xfrm>
          <a:off x="2971800" y="563563"/>
          <a:ext cx="3581400" cy="473075"/>
        </p:xfrm>
        <a:graphic>
          <a:graphicData uri="http://schemas.openxmlformats.org/presentationml/2006/ole">
            <mc:AlternateContent xmlns:mc="http://schemas.openxmlformats.org/markup-compatibility/2006">
              <mc:Choice xmlns:v="urn:schemas-microsoft-com:vml" Requires="v">
                <p:oleObj spid="_x0000_s31870" name="Equation" r:id="rId27" imgW="1714500" imgH="241300" progId="">
                  <p:embed/>
                </p:oleObj>
              </mc:Choice>
              <mc:Fallback>
                <p:oleObj name="Equation" r:id="rId27" imgW="1714500" imgH="241300" progId="">
                  <p:embed/>
                  <p:pic>
                    <p:nvPicPr>
                      <p:cNvPr id="0" name="Picture 10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71800" y="563563"/>
                        <a:ext cx="3581400"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7" name="Picture 256" descr="C:\Users\SHARIF\Pictures\adamak\1370343405_208608_pc8vpj3a.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 y="5105401"/>
            <a:ext cx="131250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40515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7772400" cy="6248400"/>
          </a:xfrm>
        </p:spPr>
        <p:txBody>
          <a:bodyPr>
            <a:normAutofit fontScale="92500"/>
          </a:bodyPr>
          <a:lstStyle/>
          <a:p>
            <a:pPr marL="114300" indent="0" algn="just">
              <a:buNone/>
            </a:pPr>
            <a:endParaRPr lang="fa-IR" dirty="0" smtClean="0"/>
          </a:p>
          <a:p>
            <a:pPr marL="114300" indent="0" algn="just">
              <a:buNone/>
            </a:pPr>
            <a:r>
              <a:rPr lang="fa-IR" dirty="0" smtClean="0"/>
              <a:t>         </a:t>
            </a:r>
            <a:r>
              <a:rPr lang="en-US" sz="2800" dirty="0" smtClean="0">
                <a:solidFill>
                  <a:srgbClr val="FF0000"/>
                </a:solidFill>
              </a:rPr>
              <a:t>GEE</a:t>
            </a:r>
            <a:r>
              <a:rPr lang="fa-IR" dirty="0" smtClean="0">
                <a:solidFill>
                  <a:srgbClr val="FF0000"/>
                </a:solidFill>
              </a:rPr>
              <a:t> </a:t>
            </a:r>
            <a:r>
              <a:rPr lang="fa-IR" sz="2800" dirty="0" smtClean="0"/>
              <a:t>توسط شبه معادله امتیازی که بصورت زیر است تعریف می شود:</a:t>
            </a:r>
          </a:p>
          <a:p>
            <a:pPr marL="114300" indent="0" algn="just">
              <a:buNone/>
            </a:pPr>
            <a:endParaRPr lang="fa-IR" sz="2800" dirty="0"/>
          </a:p>
          <a:p>
            <a:pPr marL="114300" indent="0" algn="just">
              <a:buNone/>
            </a:pPr>
            <a:endParaRPr lang="fa-IR" sz="2800" dirty="0" smtClean="0"/>
          </a:p>
          <a:p>
            <a:pPr marL="114300" indent="0" algn="just">
              <a:buNone/>
            </a:pPr>
            <a:r>
              <a:rPr lang="fa-IR" sz="2800" dirty="0" smtClean="0"/>
              <a:t>كه درعمل </a:t>
            </a:r>
            <a:r>
              <a:rPr lang="fa-IR" sz="3200" dirty="0" smtClean="0">
                <a:solidFill>
                  <a:srgbClr val="FF0000"/>
                </a:solidFill>
              </a:rPr>
              <a:t>    </a:t>
            </a:r>
            <a:r>
              <a:rPr lang="fa-IR" sz="2800" dirty="0" smtClean="0"/>
              <a:t>توسط برآوردگر سازگار     جایگزین شده و برآوردگر  </a:t>
            </a:r>
          </a:p>
          <a:p>
            <a:pPr marL="114300" indent="0" algn="just">
              <a:buNone/>
            </a:pPr>
            <a:r>
              <a:rPr lang="fa-IR" sz="2800" dirty="0" smtClean="0"/>
              <a:t>که با         نمایش داده می شود،از حل معادلات برآوردگر تعمیم یافته  </a:t>
            </a:r>
          </a:p>
          <a:p>
            <a:pPr marL="114300" indent="0" algn="just">
              <a:buNone/>
            </a:pPr>
            <a:r>
              <a:rPr lang="fa-IR" sz="2600" dirty="0" smtClean="0"/>
              <a:t>که مقدار    در آن با مقدار    جایگزین  شده، حاصل می شود. که        در صورت معلوم بودن    بصورت مجانبی کاراست.</a:t>
            </a:r>
          </a:p>
          <a:p>
            <a:pPr marL="114300" indent="0" algn="just">
              <a:buNone/>
            </a:pPr>
            <a:endParaRPr lang="fa-IR" sz="3200" dirty="0" smtClean="0">
              <a:solidFill>
                <a:srgbClr val="FF0000"/>
              </a:solidFill>
            </a:endParaRPr>
          </a:p>
          <a:p>
            <a:pPr marL="114300" indent="0" algn="just">
              <a:buNone/>
            </a:pPr>
            <a:r>
              <a:rPr lang="fa-IR" sz="2800" dirty="0" smtClean="0"/>
              <a:t>یک بردآوردگر مقاوم برای             است این برآوردگر در شرایطی که تابع واریانس به صورت صحیح معرفی نشده است،برآوردگری سازگار می باشد.</a:t>
            </a:r>
            <a:endParaRPr lang="fa-IR" sz="2800" dirty="0" smtClean="0">
              <a:solidFill>
                <a:srgbClr val="FF0000"/>
              </a:solidFill>
            </a:endParaRPr>
          </a:p>
          <a:p>
            <a:pPr marL="114300" indent="0" algn="just">
              <a:buNone/>
            </a:pPr>
            <a:endParaRPr lang="fa-IR" dirty="0"/>
          </a:p>
        </p:txBody>
      </p:sp>
      <p:graphicFrame>
        <p:nvGraphicFramePr>
          <p:cNvPr id="8" name="Object 7"/>
          <p:cNvGraphicFramePr>
            <a:graphicFrameLocks noChangeAspect="1"/>
          </p:cNvGraphicFramePr>
          <p:nvPr>
            <p:extLst>
              <p:ext uri="{D42A27DB-BD31-4B8C-83A1-F6EECF244321}">
                <p14:modId xmlns:p14="http://schemas.microsoft.com/office/powerpoint/2010/main" val="1673492723"/>
              </p:ext>
            </p:extLst>
          </p:nvPr>
        </p:nvGraphicFramePr>
        <p:xfrm>
          <a:off x="3352800" y="2438400"/>
          <a:ext cx="330696" cy="378468"/>
        </p:xfrm>
        <a:graphic>
          <a:graphicData uri="http://schemas.openxmlformats.org/presentationml/2006/ole">
            <mc:AlternateContent xmlns:mc="http://schemas.openxmlformats.org/markup-compatibility/2006">
              <mc:Choice xmlns:v="urn:schemas-microsoft-com:vml" Requires="v">
                <p:oleObj spid="_x0000_s10034" name="Equation" r:id="rId4" imgW="152334" imgH="190417" progId="">
                  <p:embed/>
                </p:oleObj>
              </mc:Choice>
              <mc:Fallback>
                <p:oleObj name="Equation" r:id="rId4" imgW="152334" imgH="190417" progId="">
                  <p:embed/>
                  <p:pic>
                    <p:nvPicPr>
                      <p:cNvPr id="0" name="Picture 7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438400"/>
                        <a:ext cx="330696" cy="378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3727460"/>
              </p:ext>
            </p:extLst>
          </p:nvPr>
        </p:nvGraphicFramePr>
        <p:xfrm>
          <a:off x="838200" y="1219200"/>
          <a:ext cx="4594448" cy="759894"/>
        </p:xfrm>
        <a:graphic>
          <a:graphicData uri="http://schemas.openxmlformats.org/presentationml/2006/ole">
            <mc:AlternateContent xmlns:mc="http://schemas.openxmlformats.org/markup-compatibility/2006">
              <mc:Choice xmlns:v="urn:schemas-microsoft-com:vml" Requires="v">
                <p:oleObj spid="_x0000_s10035" name="Equation" r:id="rId6" imgW="2374900" imgH="431800" progId="">
                  <p:embed/>
                </p:oleObj>
              </mc:Choice>
              <mc:Fallback>
                <p:oleObj name="Equation" r:id="rId6" imgW="2374900" imgH="431800" progId="">
                  <p:embed/>
                  <p:pic>
                    <p:nvPicPr>
                      <p:cNvPr id="0" name="Picture 7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219200"/>
                        <a:ext cx="4594448" cy="7598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8072003"/>
              </p:ext>
            </p:extLst>
          </p:nvPr>
        </p:nvGraphicFramePr>
        <p:xfrm>
          <a:off x="6392867" y="2535560"/>
          <a:ext cx="236533" cy="283840"/>
        </p:xfrm>
        <a:graphic>
          <a:graphicData uri="http://schemas.openxmlformats.org/presentationml/2006/ole">
            <mc:AlternateContent xmlns:mc="http://schemas.openxmlformats.org/markup-compatibility/2006">
              <mc:Choice xmlns:v="urn:schemas-microsoft-com:vml" Requires="v">
                <p:oleObj spid="_x0000_s10036" name="Equation" r:id="rId8" imgW="152334" imgH="139639" progId="">
                  <p:embed/>
                </p:oleObj>
              </mc:Choice>
              <mc:Fallback>
                <p:oleObj name="Equation" r:id="rId8" imgW="152334" imgH="139639" progId="">
                  <p:embed/>
                  <p:pic>
                    <p:nvPicPr>
                      <p:cNvPr id="0" name="Picture 7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2867" y="2535560"/>
                        <a:ext cx="236533" cy="283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86983216"/>
              </p:ext>
            </p:extLst>
          </p:nvPr>
        </p:nvGraphicFramePr>
        <p:xfrm>
          <a:off x="198659" y="2438400"/>
          <a:ext cx="457200" cy="457200"/>
        </p:xfrm>
        <a:graphic>
          <a:graphicData uri="http://schemas.openxmlformats.org/presentationml/2006/ole">
            <mc:AlternateContent xmlns:mc="http://schemas.openxmlformats.org/markup-compatibility/2006">
              <mc:Choice xmlns:v="urn:schemas-microsoft-com:vml" Requires="v">
                <p:oleObj spid="_x0000_s10037" name="Equation" r:id="rId10" imgW="152268" imgH="203024" progId="">
                  <p:embed/>
                </p:oleObj>
              </mc:Choice>
              <mc:Fallback>
                <p:oleObj name="Equation" r:id="rId10" imgW="152268" imgH="203024" progId="">
                  <p:embed/>
                  <p:pic>
                    <p:nvPicPr>
                      <p:cNvPr id="0" name="Picture 7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659" y="2438400"/>
                        <a:ext cx="457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224258437"/>
              </p:ext>
            </p:extLst>
          </p:nvPr>
        </p:nvGraphicFramePr>
        <p:xfrm>
          <a:off x="6629400" y="2895600"/>
          <a:ext cx="562032" cy="485005"/>
        </p:xfrm>
        <a:graphic>
          <a:graphicData uri="http://schemas.openxmlformats.org/presentationml/2006/ole">
            <mc:AlternateContent xmlns:mc="http://schemas.openxmlformats.org/markup-compatibility/2006">
              <mc:Choice xmlns:v="urn:schemas-microsoft-com:vml" Requires="v">
                <p:oleObj spid="_x0000_s10038" name="Equation" r:id="rId12" imgW="279279" imgH="266584" progId="">
                  <p:embed/>
                </p:oleObj>
              </mc:Choice>
              <mc:Fallback>
                <p:oleObj name="Equation" r:id="rId12" imgW="279279" imgH="266584" progId="">
                  <p:embed/>
                  <p:pic>
                    <p:nvPicPr>
                      <p:cNvPr id="0" name="Picture 7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895600"/>
                        <a:ext cx="562032" cy="4850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873650728"/>
              </p:ext>
            </p:extLst>
          </p:nvPr>
        </p:nvGraphicFramePr>
        <p:xfrm>
          <a:off x="6629400" y="3429000"/>
          <a:ext cx="236594" cy="284162"/>
        </p:xfrm>
        <a:graphic>
          <a:graphicData uri="http://schemas.openxmlformats.org/presentationml/2006/ole">
            <mc:AlternateContent xmlns:mc="http://schemas.openxmlformats.org/markup-compatibility/2006">
              <mc:Choice xmlns:v="urn:schemas-microsoft-com:vml" Requires="v">
                <p:oleObj spid="_x0000_s10039" name="Equation" r:id="rId14" imgW="152334" imgH="139639" progId="">
                  <p:embed/>
                </p:oleObj>
              </mc:Choice>
              <mc:Fallback>
                <p:oleObj name="Equation" r:id="rId14" imgW="152334" imgH="139639" progId="">
                  <p:embed/>
                  <p:pic>
                    <p:nvPicPr>
                      <p:cNvPr id="0" name="Picture 7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3429000"/>
                        <a:ext cx="236594"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637191451"/>
              </p:ext>
            </p:extLst>
          </p:nvPr>
        </p:nvGraphicFramePr>
        <p:xfrm>
          <a:off x="4824162" y="3352800"/>
          <a:ext cx="357438" cy="410344"/>
        </p:xfrm>
        <a:graphic>
          <a:graphicData uri="http://schemas.openxmlformats.org/presentationml/2006/ole">
            <mc:AlternateContent xmlns:mc="http://schemas.openxmlformats.org/markup-compatibility/2006">
              <mc:Choice xmlns:v="urn:schemas-microsoft-com:vml" Requires="v">
                <p:oleObj spid="_x0000_s10040" name="Equation" r:id="rId15" imgW="152334" imgH="190417" progId="">
                  <p:embed/>
                </p:oleObj>
              </mc:Choice>
              <mc:Fallback>
                <p:oleObj name="Equation" r:id="rId15" imgW="152334" imgH="190417" progId="">
                  <p:embed/>
                  <p:pic>
                    <p:nvPicPr>
                      <p:cNvPr id="0" name="Picture 7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162" y="3352800"/>
                        <a:ext cx="357438" cy="410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10503375"/>
              </p:ext>
            </p:extLst>
          </p:nvPr>
        </p:nvGraphicFramePr>
        <p:xfrm>
          <a:off x="685800" y="3352800"/>
          <a:ext cx="616992" cy="533400"/>
        </p:xfrm>
        <a:graphic>
          <a:graphicData uri="http://schemas.openxmlformats.org/presentationml/2006/ole">
            <mc:AlternateContent xmlns:mc="http://schemas.openxmlformats.org/markup-compatibility/2006">
              <mc:Choice xmlns:v="urn:schemas-microsoft-com:vml" Requires="v">
                <p:oleObj spid="_x0000_s10041" name="Equation" r:id="rId16" imgW="279279" imgH="266584" progId="">
                  <p:embed/>
                </p:oleObj>
              </mc:Choice>
              <mc:Fallback>
                <p:oleObj name="Equation" r:id="rId16" imgW="279279" imgH="266584" progId="">
                  <p:embed/>
                  <p:pic>
                    <p:nvPicPr>
                      <p:cNvPr id="0" name="Picture 7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3352800"/>
                        <a:ext cx="61699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210801183"/>
              </p:ext>
            </p:extLst>
          </p:nvPr>
        </p:nvGraphicFramePr>
        <p:xfrm>
          <a:off x="5562600" y="3804042"/>
          <a:ext cx="310480" cy="310758"/>
        </p:xfrm>
        <a:graphic>
          <a:graphicData uri="http://schemas.openxmlformats.org/presentationml/2006/ole">
            <mc:AlternateContent xmlns:mc="http://schemas.openxmlformats.org/markup-compatibility/2006">
              <mc:Choice xmlns:v="urn:schemas-microsoft-com:vml" Requires="v">
                <p:oleObj spid="_x0000_s10042" name="Equation" r:id="rId17" imgW="152334" imgH="139639" progId="">
                  <p:embed/>
                </p:oleObj>
              </mc:Choice>
              <mc:Fallback>
                <p:oleObj name="Equation" r:id="rId17" imgW="152334" imgH="139639" progId="">
                  <p:embed/>
                  <p:pic>
                    <p:nvPicPr>
                      <p:cNvPr id="0" name="Picture 7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3804042"/>
                        <a:ext cx="310480" cy="310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Curved Left Arrow 21"/>
          <p:cNvSpPr/>
          <p:nvPr/>
        </p:nvSpPr>
        <p:spPr>
          <a:xfrm>
            <a:off x="7543800" y="194320"/>
            <a:ext cx="504056"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aphicFrame>
        <p:nvGraphicFramePr>
          <p:cNvPr id="9963" name="Object 747"/>
          <p:cNvGraphicFramePr>
            <a:graphicFrameLocks noChangeAspect="1"/>
          </p:cNvGraphicFramePr>
          <p:nvPr/>
        </p:nvGraphicFramePr>
        <p:xfrm>
          <a:off x="4038600" y="4724400"/>
          <a:ext cx="914400" cy="533400"/>
        </p:xfrm>
        <a:graphic>
          <a:graphicData uri="http://schemas.openxmlformats.org/presentationml/2006/ole">
            <mc:AlternateContent xmlns:mc="http://schemas.openxmlformats.org/markup-compatibility/2006">
              <mc:Choice xmlns:v="urn:schemas-microsoft-com:vml" Requires="v">
                <p:oleObj spid="_x0000_s10043" name="Equation" r:id="rId18" imgW="457002" imgH="266584" progId="">
                  <p:embed/>
                </p:oleObj>
              </mc:Choice>
              <mc:Fallback>
                <p:oleObj name="Equation" r:id="rId18" imgW="457002" imgH="266584" progId="">
                  <p:embed/>
                  <p:pic>
                    <p:nvPicPr>
                      <p:cNvPr id="0" name="Picture 74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8600" y="4724400"/>
                        <a:ext cx="914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08031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7927032" cy="6400800"/>
          </a:xfrm>
        </p:spPr>
        <p:txBody>
          <a:bodyPr>
            <a:normAutofit/>
          </a:bodyPr>
          <a:lstStyle/>
          <a:p>
            <a:pPr marL="114300" indent="0">
              <a:buNone/>
            </a:pPr>
            <a:r>
              <a:rPr lang="fa-IR" sz="3200" b="1" dirty="0" smtClean="0">
                <a:solidFill>
                  <a:srgbClr val="FF0000"/>
                </a:solidFill>
              </a:rPr>
              <a:t>انتخاب ماتریس همبستگی مبنا</a:t>
            </a:r>
            <a:endParaRPr lang="fa-IR" sz="2800" dirty="0" smtClean="0"/>
          </a:p>
          <a:p>
            <a:pPr marL="114300" indent="0">
              <a:buNone/>
            </a:pPr>
            <a:endParaRPr lang="fa-IR" sz="800" dirty="0" smtClean="0"/>
          </a:p>
          <a:p>
            <a:pPr marL="114300" indent="0">
              <a:buNone/>
            </a:pPr>
            <a:r>
              <a:rPr lang="fa-IR" sz="2400" dirty="0" smtClean="0"/>
              <a:t>ماتریس همبستگی          بر طبق شرایطی مانند کارایی و رابطه ی میان داده ها انتخاب می شود. و در صورتي كه براي ماتريس همبستگي ساختاري در نظر نگيريم در اين صورت لازم است             پارامتر برآورد شود.</a:t>
            </a:r>
            <a:endParaRPr lang="fa-IR" sz="2800" dirty="0" smtClean="0"/>
          </a:p>
          <a:p>
            <a:pPr marL="114300" indent="0">
              <a:buNone/>
            </a:pPr>
            <a:r>
              <a:rPr lang="fa-IR" sz="2800" dirty="0" smtClean="0">
                <a:solidFill>
                  <a:srgbClr val="FF0000"/>
                </a:solidFill>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2450981957"/>
              </p:ext>
            </p:extLst>
          </p:nvPr>
        </p:nvGraphicFramePr>
        <p:xfrm>
          <a:off x="5638800" y="990600"/>
          <a:ext cx="762000" cy="415637"/>
        </p:xfrm>
        <a:graphic>
          <a:graphicData uri="http://schemas.openxmlformats.org/presentationml/2006/ole">
            <mc:AlternateContent xmlns:mc="http://schemas.openxmlformats.org/markup-compatibility/2006">
              <mc:Choice xmlns:v="urn:schemas-microsoft-com:vml" Requires="v">
                <p:oleObj spid="_x0000_s11608" name="Equation" r:id="rId4" imgW="419100" imgH="228600" progId="">
                  <p:embed/>
                </p:oleObj>
              </mc:Choice>
              <mc:Fallback>
                <p:oleObj name="Equation" r:id="rId4" imgW="419100" imgH="228600" progId="">
                  <p:embed/>
                  <p:pic>
                    <p:nvPicPr>
                      <p:cNvPr id="0" name="Picture 3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990600"/>
                        <a:ext cx="762000" cy="41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589" name="Picture 325"/>
          <p:cNvPicPr>
            <a:picLocks noChangeAspect="1" noChangeArrowheads="1"/>
          </p:cNvPicPr>
          <p:nvPr/>
        </p:nvPicPr>
        <p:blipFill>
          <a:blip r:embed="rId6"/>
          <a:srcRect/>
          <a:stretch>
            <a:fillRect/>
          </a:stretch>
        </p:blipFill>
        <p:spPr bwMode="auto">
          <a:xfrm>
            <a:off x="304800" y="2743200"/>
            <a:ext cx="8077200" cy="381000"/>
          </a:xfrm>
          <a:prstGeom prst="rect">
            <a:avLst/>
          </a:prstGeom>
          <a:noFill/>
          <a:ln w="9525">
            <a:noFill/>
            <a:miter lim="800000"/>
            <a:headEnd/>
            <a:tailEnd/>
          </a:ln>
          <a:effectLst/>
        </p:spPr>
      </p:pic>
      <p:pic>
        <p:nvPicPr>
          <p:cNvPr id="33" name="Picture 2"/>
          <p:cNvPicPr>
            <a:picLocks noChangeAspect="1" noChangeArrowheads="1"/>
          </p:cNvPicPr>
          <p:nvPr/>
        </p:nvPicPr>
        <p:blipFill>
          <a:blip r:embed="rId7"/>
          <a:srcRect/>
          <a:stretch>
            <a:fillRect/>
          </a:stretch>
        </p:blipFill>
        <p:spPr bwMode="auto">
          <a:xfrm>
            <a:off x="381000" y="3200400"/>
            <a:ext cx="7805056" cy="1178122"/>
          </a:xfrm>
          <a:prstGeom prst="rect">
            <a:avLst/>
          </a:prstGeom>
          <a:noFill/>
          <a:ln w="9525">
            <a:noFill/>
            <a:miter lim="800000"/>
            <a:headEnd/>
            <a:tailEnd/>
          </a:ln>
          <a:effectLst/>
        </p:spPr>
      </p:pic>
      <p:graphicFrame>
        <p:nvGraphicFramePr>
          <p:cNvPr id="11593" name="Object 329"/>
          <p:cNvGraphicFramePr>
            <a:graphicFrameLocks noChangeAspect="1"/>
          </p:cNvGraphicFramePr>
          <p:nvPr/>
        </p:nvGraphicFramePr>
        <p:xfrm>
          <a:off x="3476460" y="1752600"/>
          <a:ext cx="943140" cy="527049"/>
        </p:xfrm>
        <a:graphic>
          <a:graphicData uri="http://schemas.openxmlformats.org/presentationml/2006/ole">
            <mc:AlternateContent xmlns:mc="http://schemas.openxmlformats.org/markup-compatibility/2006">
              <mc:Choice xmlns:v="urn:schemas-microsoft-com:vml" Requires="v">
                <p:oleObj spid="_x0000_s11609" name="Equation" r:id="rId8" imgW="507780" imgH="393529" progId="">
                  <p:embed/>
                </p:oleObj>
              </mc:Choice>
              <mc:Fallback>
                <p:oleObj name="Equation" r:id="rId8" imgW="507780" imgH="393529" progId="">
                  <p:embed/>
                  <p:pic>
                    <p:nvPicPr>
                      <p:cNvPr id="0" name="Picture 3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6460" y="1752600"/>
                        <a:ext cx="943140" cy="527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4" descr="C:\Users\SHARIF\Pictures\adamak\1370343205_208608_bfnb0nw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4581128"/>
            <a:ext cx="2708991"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7019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838200" y="2667000"/>
            <a:ext cx="29718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3" name="Content Placeholder 2"/>
          <p:cNvSpPr>
            <a:spLocks noGrp="1"/>
          </p:cNvSpPr>
          <p:nvPr>
            <p:ph idx="1"/>
          </p:nvPr>
        </p:nvSpPr>
        <p:spPr>
          <a:xfrm>
            <a:off x="381000" y="228600"/>
            <a:ext cx="7927032" cy="6400800"/>
          </a:xfrm>
        </p:spPr>
        <p:txBody>
          <a:bodyPr>
            <a:normAutofit/>
          </a:bodyPr>
          <a:lstStyle/>
          <a:p>
            <a:pPr marL="114300" indent="0">
              <a:buNone/>
            </a:pPr>
            <a:r>
              <a:rPr lang="fa-IR" sz="2800" dirty="0" smtClean="0"/>
              <a:t> </a:t>
            </a:r>
          </a:p>
          <a:p>
            <a:pPr marL="114300" indent="0">
              <a:buNone/>
            </a:pPr>
            <a:r>
              <a:rPr lang="fa-IR" sz="2800" dirty="0" smtClean="0">
                <a:solidFill>
                  <a:srgbClr val="FF0000"/>
                </a:solidFill>
              </a:rPr>
              <a:t> </a:t>
            </a:r>
          </a:p>
          <a:p>
            <a:pPr marL="114300" indent="0">
              <a:buNone/>
            </a:pPr>
            <a:r>
              <a:rPr lang="fa-IR" sz="2400" dirty="0" smtClean="0"/>
              <a:t>ساده ترین شکل ماتریس همبستگی،ماتریس همانی است که داده های مشاهده شده در هر واحد آزمایشی مستقل هستند.در این حالت هیچگونه پارامتر کمکی به مدل اضافه نمی شود، یعنی</a:t>
            </a:r>
          </a:p>
          <a:p>
            <a:pPr marL="114300" indent="0">
              <a:buNone/>
            </a:pPr>
            <a:r>
              <a:rPr lang="fa-IR" sz="2800" dirty="0" smtClean="0"/>
              <a:t>                             </a:t>
            </a:r>
          </a:p>
          <a:p>
            <a:pPr marL="114300" indent="0">
              <a:buNone/>
            </a:pPr>
            <a:endParaRPr lang="fa-IR" sz="2800" dirty="0" smtClean="0"/>
          </a:p>
        </p:txBody>
      </p:sp>
      <p:graphicFrame>
        <p:nvGraphicFramePr>
          <p:cNvPr id="11588" name="Object 324"/>
          <p:cNvGraphicFramePr>
            <a:graphicFrameLocks noChangeAspect="1"/>
          </p:cNvGraphicFramePr>
          <p:nvPr/>
        </p:nvGraphicFramePr>
        <p:xfrm>
          <a:off x="1066800" y="2743200"/>
          <a:ext cx="2500313" cy="439737"/>
        </p:xfrm>
        <a:graphic>
          <a:graphicData uri="http://schemas.openxmlformats.org/presentationml/2006/ole">
            <mc:AlternateContent xmlns:mc="http://schemas.openxmlformats.org/markup-compatibility/2006">
              <mc:Choice xmlns:v="urn:schemas-microsoft-com:vml" Requires="v">
                <p:oleObj spid="_x0000_s66571" name="Equation" r:id="rId3" imgW="1447800" imgH="228600" progId="">
                  <p:embed/>
                </p:oleObj>
              </mc:Choice>
              <mc:Fallback>
                <p:oleObj name="Equation" r:id="rId3" imgW="1447800" imgH="22860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43200"/>
                        <a:ext cx="250031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589" name="Picture 325"/>
          <p:cNvPicPr>
            <a:picLocks noChangeAspect="1" noChangeArrowheads="1"/>
          </p:cNvPicPr>
          <p:nvPr/>
        </p:nvPicPr>
        <p:blipFill>
          <a:blip r:embed="rId5"/>
          <a:srcRect/>
          <a:stretch>
            <a:fillRect/>
          </a:stretch>
        </p:blipFill>
        <p:spPr bwMode="auto">
          <a:xfrm>
            <a:off x="685800" y="4343400"/>
            <a:ext cx="7587343" cy="381000"/>
          </a:xfrm>
          <a:prstGeom prst="rect">
            <a:avLst/>
          </a:prstGeom>
          <a:noFill/>
          <a:ln w="9525">
            <a:noFill/>
            <a:miter lim="800000"/>
            <a:headEnd/>
            <a:tailEnd/>
          </a:ln>
          <a:effectLst/>
        </p:spPr>
      </p:pic>
      <p:pic>
        <p:nvPicPr>
          <p:cNvPr id="11590" name="Picture 326"/>
          <p:cNvPicPr>
            <a:picLocks noChangeAspect="1" noChangeArrowheads="1"/>
          </p:cNvPicPr>
          <p:nvPr/>
        </p:nvPicPr>
        <p:blipFill>
          <a:blip r:embed="rId6"/>
          <a:srcRect/>
          <a:stretch>
            <a:fillRect/>
          </a:stretch>
        </p:blipFill>
        <p:spPr bwMode="auto">
          <a:xfrm>
            <a:off x="381000" y="4800600"/>
            <a:ext cx="7543800" cy="1143000"/>
          </a:xfrm>
          <a:prstGeom prst="rect">
            <a:avLst/>
          </a:prstGeom>
          <a:noFill/>
          <a:ln w="9525">
            <a:noFill/>
            <a:miter lim="800000"/>
            <a:headEnd/>
            <a:tailEnd/>
          </a:ln>
          <a:effectLst/>
        </p:spPr>
      </p:pic>
      <p:sp>
        <p:nvSpPr>
          <p:cNvPr id="31" name="Rounded Rectangle 30"/>
          <p:cNvSpPr/>
          <p:nvPr/>
        </p:nvSpPr>
        <p:spPr>
          <a:xfrm>
            <a:off x="4191000" y="381000"/>
            <a:ext cx="38862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3600" dirty="0" smtClean="0"/>
              <a:t>ساختارهمبستگي مستقل</a:t>
            </a:r>
            <a:endParaRPr lang="fa-IR" sz="3600" dirty="0"/>
          </a:p>
        </p:txBody>
      </p:sp>
    </p:spTree>
    <p:extLst>
      <p:ext uri="{BB962C8B-B14F-4D97-AF65-F5344CB8AC3E}">
        <p14:creationId xmlns:p14="http://schemas.microsoft.com/office/powerpoint/2010/main" val="359967019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33400" y="2438400"/>
            <a:ext cx="34290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5" name="Rounded Rectangle 4"/>
          <p:cNvSpPr/>
          <p:nvPr/>
        </p:nvSpPr>
        <p:spPr>
          <a:xfrm>
            <a:off x="4419600" y="152400"/>
            <a:ext cx="38100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endParaRPr lang="fa-IR" sz="2800" dirty="0" smtClean="0"/>
          </a:p>
          <a:p>
            <a:pPr algn="ctr"/>
            <a:r>
              <a:rPr lang="fa-IR" sz="2800" b="1" dirty="0" smtClean="0"/>
              <a:t>ساختار </a:t>
            </a:r>
            <a:r>
              <a:rPr lang="fa-IR" sz="2800" b="1" dirty="0" smtClean="0">
                <a:solidFill>
                  <a:schemeClr val="bg1"/>
                </a:solidFill>
              </a:rPr>
              <a:t>همبستگی تغيير پذير</a:t>
            </a:r>
          </a:p>
          <a:p>
            <a:pPr algn="ctr"/>
            <a:endParaRPr lang="fa-IR" sz="3600" dirty="0"/>
          </a:p>
        </p:txBody>
      </p:sp>
      <p:sp>
        <p:nvSpPr>
          <p:cNvPr id="6" name="Rectangle 5"/>
          <p:cNvSpPr/>
          <p:nvPr/>
        </p:nvSpPr>
        <p:spPr>
          <a:xfrm>
            <a:off x="533400" y="1143000"/>
            <a:ext cx="7620000" cy="1569660"/>
          </a:xfrm>
          <a:prstGeom prst="rect">
            <a:avLst/>
          </a:prstGeom>
        </p:spPr>
        <p:txBody>
          <a:bodyPr wrap="square">
            <a:spAutoFit/>
          </a:bodyPr>
          <a:lstStyle/>
          <a:p>
            <a:pPr algn="just"/>
            <a:r>
              <a:rPr lang="fa-IR" sz="2400" dirty="0" smtClean="0"/>
              <a:t>در تعميم ساده از ساختار همبستگي مستقل فرض بر اين است كه مشاهدات درون هر گروه دارای همبستگی یکسانی هستند.در این حالت یک پارامتر کمکی وارد مدل می شود.در این جا      یک مقدار عددی و ماتریس همبستگی دارای ساختار زیر می شود:</a:t>
            </a:r>
            <a:endParaRPr lang="fa-IR" sz="2400" dirty="0"/>
          </a:p>
        </p:txBody>
      </p:sp>
      <p:graphicFrame>
        <p:nvGraphicFramePr>
          <p:cNvPr id="61442" name="Object 2"/>
          <p:cNvGraphicFramePr>
            <a:graphicFrameLocks noChangeAspect="1"/>
          </p:cNvGraphicFramePr>
          <p:nvPr/>
        </p:nvGraphicFramePr>
        <p:xfrm>
          <a:off x="533400" y="2514600"/>
          <a:ext cx="3390900" cy="469900"/>
        </p:xfrm>
        <a:graphic>
          <a:graphicData uri="http://schemas.openxmlformats.org/presentationml/2006/ole">
            <mc:AlternateContent xmlns:mc="http://schemas.openxmlformats.org/markup-compatibility/2006">
              <mc:Choice xmlns:v="urn:schemas-microsoft-com:vml" Requires="v">
                <p:oleObj spid="_x0000_s61467" name="Equation" r:id="rId3" imgW="1625600" imgH="228600" progId="">
                  <p:embed/>
                </p:oleObj>
              </mc:Choice>
              <mc:Fallback>
                <p:oleObj name="Equation" r:id="rId3" imgW="1625600" imgH="2286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14600"/>
                        <a:ext cx="33909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3" name="Object 3"/>
          <p:cNvGraphicFramePr>
            <a:graphicFrameLocks noChangeAspect="1"/>
          </p:cNvGraphicFramePr>
          <p:nvPr/>
        </p:nvGraphicFramePr>
        <p:xfrm>
          <a:off x="3886200" y="1981200"/>
          <a:ext cx="355600" cy="355600"/>
        </p:xfrm>
        <a:graphic>
          <a:graphicData uri="http://schemas.openxmlformats.org/presentationml/2006/ole">
            <mc:AlternateContent xmlns:mc="http://schemas.openxmlformats.org/markup-compatibility/2006">
              <mc:Choice xmlns:v="urn:schemas-microsoft-com:vml" Requires="v">
                <p:oleObj spid="_x0000_s61468" name="Equation" r:id="rId5" imgW="152334" imgH="139639" progId="">
                  <p:embed/>
                </p:oleObj>
              </mc:Choice>
              <mc:Fallback>
                <p:oleObj name="Equation" r:id="rId5" imgW="152334" imgH="139639"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981200"/>
                        <a:ext cx="355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444" name="Picture 4"/>
          <p:cNvPicPr>
            <a:picLocks noChangeAspect="1" noChangeArrowheads="1"/>
          </p:cNvPicPr>
          <p:nvPr/>
        </p:nvPicPr>
        <p:blipFill>
          <a:blip r:embed="rId7"/>
          <a:srcRect/>
          <a:stretch>
            <a:fillRect/>
          </a:stretch>
        </p:blipFill>
        <p:spPr bwMode="auto">
          <a:xfrm>
            <a:off x="337457" y="5443537"/>
            <a:ext cx="7584398" cy="1262063"/>
          </a:xfrm>
          <a:prstGeom prst="rect">
            <a:avLst/>
          </a:prstGeom>
          <a:noFill/>
          <a:ln w="9525">
            <a:noFill/>
            <a:miter lim="800000"/>
            <a:headEnd/>
            <a:tailEnd/>
          </a:ln>
          <a:effectLst/>
        </p:spPr>
      </p:pic>
      <p:pic>
        <p:nvPicPr>
          <p:cNvPr id="11" name="Picture 325"/>
          <p:cNvPicPr>
            <a:picLocks noChangeAspect="1" noChangeArrowheads="1"/>
          </p:cNvPicPr>
          <p:nvPr/>
        </p:nvPicPr>
        <p:blipFill>
          <a:blip r:embed="rId8"/>
          <a:srcRect/>
          <a:stretch>
            <a:fillRect/>
          </a:stretch>
        </p:blipFill>
        <p:spPr bwMode="auto">
          <a:xfrm>
            <a:off x="337457" y="4910137"/>
            <a:ext cx="7587343" cy="381000"/>
          </a:xfrm>
          <a:prstGeom prst="rect">
            <a:avLst/>
          </a:prstGeom>
          <a:noFill/>
          <a:ln w="9525">
            <a:noFill/>
            <a:miter lim="800000"/>
            <a:headEnd/>
            <a:tailEnd/>
          </a:ln>
          <a:effectLst/>
        </p:spPr>
      </p:pic>
      <p:graphicFrame>
        <p:nvGraphicFramePr>
          <p:cNvPr id="61445" name="Object 5"/>
          <p:cNvGraphicFramePr>
            <a:graphicFrameLocks noChangeAspect="1"/>
          </p:cNvGraphicFramePr>
          <p:nvPr/>
        </p:nvGraphicFramePr>
        <p:xfrm>
          <a:off x="609600" y="3276600"/>
          <a:ext cx="5314545" cy="1117600"/>
        </p:xfrm>
        <a:graphic>
          <a:graphicData uri="http://schemas.openxmlformats.org/presentationml/2006/ole">
            <mc:AlternateContent xmlns:mc="http://schemas.openxmlformats.org/markup-compatibility/2006">
              <mc:Choice xmlns:v="urn:schemas-microsoft-com:vml" Requires="v">
                <p:oleObj spid="_x0000_s61469" name="Equation" r:id="rId9" imgW="2286000" imgH="584200" progId="">
                  <p:embed/>
                </p:oleObj>
              </mc:Choice>
              <mc:Fallback>
                <p:oleObj name="Equation" r:id="rId9" imgW="2286000" imgH="5842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276600"/>
                        <a:ext cx="5314545"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04800" y="2209800"/>
            <a:ext cx="26670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5" name="Rounded Rectangle 4"/>
          <p:cNvSpPr/>
          <p:nvPr/>
        </p:nvSpPr>
        <p:spPr>
          <a:xfrm>
            <a:off x="1752600" y="152400"/>
            <a:ext cx="64770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endParaRPr lang="fa-IR" sz="2800" dirty="0" smtClean="0"/>
          </a:p>
          <a:p>
            <a:r>
              <a:rPr lang="fa-IR" sz="2800" b="1" dirty="0" smtClean="0"/>
              <a:t>  ساختار </a:t>
            </a:r>
            <a:r>
              <a:rPr lang="fa-IR" sz="2800" b="1" dirty="0" smtClean="0">
                <a:solidFill>
                  <a:schemeClr val="bg1"/>
                </a:solidFill>
              </a:rPr>
              <a:t>همبستگی اتو رگرسيو مرتبه اول</a:t>
            </a:r>
          </a:p>
          <a:p>
            <a:endParaRPr lang="fa-IR" sz="3600" dirty="0"/>
          </a:p>
        </p:txBody>
      </p:sp>
      <p:graphicFrame>
        <p:nvGraphicFramePr>
          <p:cNvPr id="63490" name="Object 2"/>
          <p:cNvGraphicFramePr>
            <a:graphicFrameLocks noChangeAspect="1"/>
          </p:cNvGraphicFramePr>
          <p:nvPr/>
        </p:nvGraphicFramePr>
        <p:xfrm>
          <a:off x="2209800" y="228600"/>
          <a:ext cx="977900" cy="457200"/>
        </p:xfrm>
        <a:graphic>
          <a:graphicData uri="http://schemas.openxmlformats.org/presentationml/2006/ole">
            <mc:AlternateContent xmlns:mc="http://schemas.openxmlformats.org/markup-compatibility/2006">
              <mc:Choice xmlns:v="urn:schemas-microsoft-com:vml" Requires="v">
                <p:oleObj spid="_x0000_s63517" name="Equation" r:id="rId3" imgW="431613" imgH="203112" progId="">
                  <p:embed/>
                </p:oleObj>
              </mc:Choice>
              <mc:Fallback>
                <p:oleObj name="Equation" r:id="rId3" imgW="431613" imgH="20311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8600"/>
                        <a:ext cx="977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457200" y="1143001"/>
            <a:ext cx="7772400" cy="1631216"/>
          </a:xfrm>
          <a:prstGeom prst="rect">
            <a:avLst/>
          </a:prstGeom>
        </p:spPr>
        <p:txBody>
          <a:bodyPr wrap="square">
            <a:spAutoFit/>
          </a:bodyPr>
          <a:lstStyle/>
          <a:p>
            <a:pPr algn="just"/>
            <a:r>
              <a:rPr lang="fa-IR" sz="2400" dirty="0" smtClean="0"/>
              <a:t>در حالتی که مشاهدات درون واحد ها از نظر زماني همبسته باشند ساختار همبستگی اتو رگرسيو مرتبه اول مناسب مي باشد. در این هنگام فرض می شود که ساختار همبستگی به صورت </a:t>
            </a:r>
          </a:p>
          <a:p>
            <a:pPr algn="just"/>
            <a:endParaRPr lang="fa-IR" sz="2400" dirty="0"/>
          </a:p>
        </p:txBody>
      </p:sp>
      <p:pic>
        <p:nvPicPr>
          <p:cNvPr id="10" name="Picture 325"/>
          <p:cNvPicPr>
            <a:picLocks noChangeAspect="1" noChangeArrowheads="1"/>
          </p:cNvPicPr>
          <p:nvPr/>
        </p:nvPicPr>
        <p:blipFill>
          <a:blip r:embed="rId5"/>
          <a:srcRect/>
          <a:stretch>
            <a:fillRect/>
          </a:stretch>
        </p:blipFill>
        <p:spPr bwMode="auto">
          <a:xfrm>
            <a:off x="457200" y="4876800"/>
            <a:ext cx="7587343" cy="381000"/>
          </a:xfrm>
          <a:prstGeom prst="rect">
            <a:avLst/>
          </a:prstGeom>
          <a:noFill/>
          <a:ln w="9525">
            <a:noFill/>
            <a:miter lim="800000"/>
            <a:headEnd/>
            <a:tailEnd/>
          </a:ln>
          <a:effectLst/>
        </p:spPr>
      </p:pic>
      <p:pic>
        <p:nvPicPr>
          <p:cNvPr id="63493" name="Picture 5"/>
          <p:cNvPicPr>
            <a:picLocks noChangeAspect="1" noChangeArrowheads="1"/>
          </p:cNvPicPr>
          <p:nvPr/>
        </p:nvPicPr>
        <p:blipFill>
          <a:blip r:embed="rId6"/>
          <a:srcRect/>
          <a:stretch>
            <a:fillRect/>
          </a:stretch>
        </p:blipFill>
        <p:spPr bwMode="auto">
          <a:xfrm>
            <a:off x="171450" y="5257800"/>
            <a:ext cx="7829550" cy="1304925"/>
          </a:xfrm>
          <a:prstGeom prst="rect">
            <a:avLst/>
          </a:prstGeom>
          <a:noFill/>
          <a:ln w="9525">
            <a:noFill/>
            <a:miter lim="800000"/>
            <a:headEnd/>
            <a:tailEnd/>
          </a:ln>
          <a:effectLst/>
        </p:spPr>
      </p:pic>
      <p:graphicFrame>
        <p:nvGraphicFramePr>
          <p:cNvPr id="63494" name="Object 6"/>
          <p:cNvGraphicFramePr>
            <a:graphicFrameLocks noChangeAspect="1"/>
          </p:cNvGraphicFramePr>
          <p:nvPr/>
        </p:nvGraphicFramePr>
        <p:xfrm>
          <a:off x="381000" y="2209800"/>
          <a:ext cx="2489200" cy="482600"/>
        </p:xfrm>
        <a:graphic>
          <a:graphicData uri="http://schemas.openxmlformats.org/presentationml/2006/ole">
            <mc:AlternateContent xmlns:mc="http://schemas.openxmlformats.org/markup-compatibility/2006">
              <mc:Choice xmlns:v="urn:schemas-microsoft-com:vml" Requires="v">
                <p:oleObj spid="_x0000_s63518" name="Equation" r:id="rId7" imgW="1256755" imgH="253890" progId="">
                  <p:embed/>
                </p:oleObj>
              </mc:Choice>
              <mc:Fallback>
                <p:oleObj name="Equation" r:id="rId7" imgW="1256755" imgH="253890" progId="">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209800"/>
                        <a:ext cx="2489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5" name="Object 7"/>
          <p:cNvGraphicFramePr>
            <a:graphicFrameLocks noChangeAspect="1"/>
          </p:cNvGraphicFramePr>
          <p:nvPr/>
        </p:nvGraphicFramePr>
        <p:xfrm>
          <a:off x="304800" y="3048000"/>
          <a:ext cx="6223000" cy="1257300"/>
        </p:xfrm>
        <a:graphic>
          <a:graphicData uri="http://schemas.openxmlformats.org/presentationml/2006/ole">
            <mc:AlternateContent xmlns:mc="http://schemas.openxmlformats.org/markup-compatibility/2006">
              <mc:Choice xmlns:v="urn:schemas-microsoft-com:vml" Requires="v">
                <p:oleObj spid="_x0000_s63519" name="Equation" r:id="rId9" imgW="2667000" imgH="584200" progId="">
                  <p:embed/>
                </p:oleObj>
              </mc:Choice>
              <mc:Fallback>
                <p:oleObj name="Equation" r:id="rId9" imgW="2667000" imgH="584200" progId="">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048000"/>
                        <a:ext cx="6223000"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2"/>
          <a:srcRect/>
          <a:stretch>
            <a:fillRect/>
          </a:stretch>
        </p:blipFill>
        <p:spPr bwMode="auto">
          <a:xfrm>
            <a:off x="187597" y="1371600"/>
            <a:ext cx="8113577" cy="3295650"/>
          </a:xfrm>
          <a:prstGeom prst="rect">
            <a:avLst/>
          </a:prstGeom>
          <a:noFill/>
          <a:ln w="9525">
            <a:noFill/>
            <a:miter lim="800000"/>
            <a:headEnd/>
            <a:tailEnd/>
          </a:ln>
          <a:effectLst/>
        </p:spPr>
      </p:pic>
    </p:spTree>
    <p:extLst>
      <p:ext uri="{BB962C8B-B14F-4D97-AF65-F5344CB8AC3E}">
        <p14:creationId xmlns:p14="http://schemas.microsoft.com/office/powerpoint/2010/main" val="268895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srcRect/>
          <a:stretch>
            <a:fillRect/>
          </a:stretch>
        </p:blipFill>
        <p:spPr bwMode="auto">
          <a:xfrm>
            <a:off x="132128" y="381000"/>
            <a:ext cx="8097472" cy="1747838"/>
          </a:xfrm>
          <a:prstGeom prst="rect">
            <a:avLst/>
          </a:prstGeom>
          <a:noFill/>
          <a:ln w="9525">
            <a:noFill/>
            <a:miter lim="800000"/>
            <a:headEnd/>
            <a:tailEnd/>
          </a:ln>
          <a:effectLst/>
        </p:spPr>
      </p:pic>
      <p:pic>
        <p:nvPicPr>
          <p:cNvPr id="64517" name="Picture 5"/>
          <p:cNvPicPr>
            <a:picLocks noChangeAspect="1" noChangeArrowheads="1"/>
          </p:cNvPicPr>
          <p:nvPr/>
        </p:nvPicPr>
        <p:blipFill>
          <a:blip r:embed="rId3"/>
          <a:srcRect/>
          <a:stretch>
            <a:fillRect/>
          </a:stretch>
        </p:blipFill>
        <p:spPr bwMode="auto">
          <a:xfrm>
            <a:off x="157162" y="2657249"/>
            <a:ext cx="8148638" cy="252435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381000" y="533400"/>
            <a:ext cx="7571078" cy="2071688"/>
          </a:xfrm>
          <a:prstGeom prst="rect">
            <a:avLst/>
          </a:prstGeom>
          <a:noFill/>
          <a:ln w="9525">
            <a:noFill/>
            <a:miter lim="800000"/>
            <a:headEnd/>
            <a:tailEnd/>
          </a:ln>
          <a:effectLst/>
        </p:spPr>
      </p:pic>
      <p:pic>
        <p:nvPicPr>
          <p:cNvPr id="65539" name="Picture 3"/>
          <p:cNvPicPr>
            <a:picLocks noChangeAspect="1" noChangeArrowheads="1"/>
          </p:cNvPicPr>
          <p:nvPr/>
        </p:nvPicPr>
        <p:blipFill>
          <a:blip r:embed="rId3"/>
          <a:srcRect/>
          <a:stretch>
            <a:fillRect/>
          </a:stretch>
        </p:blipFill>
        <p:spPr bwMode="auto">
          <a:xfrm>
            <a:off x="304800" y="3429000"/>
            <a:ext cx="8034338" cy="189800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58200" cy="6858000"/>
          </a:xfrm>
        </p:spPr>
        <p:txBody>
          <a:bodyPr>
            <a:normAutofit fontScale="62500" lnSpcReduction="20000"/>
          </a:bodyPr>
          <a:lstStyle/>
          <a:p>
            <a:pPr marL="571500" indent="-457200">
              <a:buNone/>
            </a:pPr>
            <a:r>
              <a:rPr lang="fa-IR" sz="3800" dirty="0">
                <a:solidFill>
                  <a:srgbClr val="002060"/>
                </a:solidFill>
              </a:rPr>
              <a:t>در یک مدل رگرسيوني  چهار فرض زیر را در نظر می‌گیریم:</a:t>
            </a:r>
          </a:p>
          <a:p>
            <a:pPr>
              <a:buClr>
                <a:srgbClr val="C00000"/>
              </a:buClr>
              <a:buFont typeface="Wingdings" pitchFamily="2" charset="2"/>
              <a:buChar char="E"/>
            </a:pPr>
            <a:endParaRPr lang="fa-IR" sz="3000" dirty="0" smtClean="0"/>
          </a:p>
          <a:p>
            <a:pPr>
              <a:buClr>
                <a:srgbClr val="C00000"/>
              </a:buClr>
              <a:buFont typeface="Wingdings" pitchFamily="2" charset="2"/>
              <a:buChar char="E"/>
            </a:pPr>
            <a:r>
              <a:rPr lang="fa-IR" sz="3800" dirty="0" smtClean="0"/>
              <a:t>خطاها نااریب اند. </a:t>
            </a:r>
          </a:p>
          <a:p>
            <a:pPr marL="114300" indent="0">
              <a:buClr>
                <a:srgbClr val="C00000"/>
              </a:buClr>
              <a:buNone/>
            </a:pPr>
            <a:r>
              <a:rPr lang="fa-IR" sz="3800" dirty="0" smtClean="0"/>
              <a:t>  </a:t>
            </a:r>
          </a:p>
          <a:p>
            <a:pPr>
              <a:buClr>
                <a:srgbClr val="C00000"/>
              </a:buClr>
              <a:buFont typeface="Wingdings" pitchFamily="2" charset="2"/>
              <a:buChar char="E"/>
            </a:pPr>
            <a:r>
              <a:rPr lang="fa-IR" sz="3800" dirty="0"/>
              <a:t>واريانس خطاها ثابت است</a:t>
            </a:r>
            <a:r>
              <a:rPr lang="fa-IR" sz="3800" dirty="0" smtClean="0"/>
              <a:t>. </a:t>
            </a:r>
          </a:p>
          <a:p>
            <a:pPr>
              <a:buClr>
                <a:srgbClr val="C00000"/>
              </a:buClr>
              <a:buFont typeface="Wingdings" pitchFamily="2" charset="2"/>
              <a:buChar char="E"/>
            </a:pPr>
            <a:endParaRPr lang="fa-IR" sz="3800" dirty="0" smtClean="0"/>
          </a:p>
          <a:p>
            <a:pPr>
              <a:buClr>
                <a:srgbClr val="C00000"/>
              </a:buClr>
              <a:buFont typeface="Wingdings" pitchFamily="2" charset="2"/>
              <a:buChar char="E"/>
            </a:pPr>
            <a:r>
              <a:rPr lang="fa-IR" sz="3800" dirty="0"/>
              <a:t>خطاها ناهمبسته </a:t>
            </a:r>
            <a:r>
              <a:rPr lang="fa-IR" sz="3800" dirty="0" smtClean="0"/>
              <a:t>اند.</a:t>
            </a:r>
          </a:p>
          <a:p>
            <a:pPr>
              <a:buClr>
                <a:srgbClr val="C00000"/>
              </a:buClr>
              <a:buFont typeface="Wingdings" pitchFamily="2" charset="2"/>
              <a:buChar char="E"/>
            </a:pPr>
            <a:endParaRPr lang="fa-IR" sz="3800" dirty="0"/>
          </a:p>
          <a:p>
            <a:pPr>
              <a:buClr>
                <a:srgbClr val="C00000"/>
              </a:buClr>
              <a:buFont typeface="Wingdings" pitchFamily="2" charset="2"/>
              <a:buChar char="E"/>
            </a:pPr>
            <a:r>
              <a:rPr lang="fa-IR" sz="3800" dirty="0" smtClean="0"/>
              <a:t>خطاها دارای توزیع نرمال هستند.</a:t>
            </a:r>
          </a:p>
          <a:p>
            <a:pPr>
              <a:buClr>
                <a:srgbClr val="C00000"/>
              </a:buClr>
              <a:buFont typeface="Wingdings" pitchFamily="2" charset="2"/>
              <a:buChar char="E"/>
            </a:pPr>
            <a:endParaRPr lang="fa-IR" sz="3800" dirty="0"/>
          </a:p>
          <a:p>
            <a:pPr marL="571500" indent="-457200">
              <a:buNone/>
            </a:pPr>
            <a:endParaRPr lang="fa-IR" dirty="0" smtClean="0"/>
          </a:p>
          <a:p>
            <a:pPr marL="571500" indent="-457200" algn="just">
              <a:buNone/>
            </a:pPr>
            <a:endParaRPr lang="fa-IR" sz="3800" dirty="0"/>
          </a:p>
          <a:p>
            <a:pPr marL="114300" indent="0" algn="just">
              <a:buClr>
                <a:srgbClr val="C00000"/>
              </a:buClr>
              <a:buNone/>
            </a:pPr>
            <a:r>
              <a:rPr lang="fa-IR" sz="3800" dirty="0" smtClean="0"/>
              <a:t>            اگر </a:t>
            </a:r>
            <a:r>
              <a:rPr lang="fa-IR" sz="3800" dirty="0"/>
              <a:t>به اشتباه </a:t>
            </a:r>
            <a:r>
              <a:rPr lang="fa-IR" sz="3800" dirty="0" smtClean="0"/>
              <a:t> واریانس خطا را برابر با          را </a:t>
            </a:r>
            <a:r>
              <a:rPr lang="fa-IR" sz="3800" dirty="0"/>
              <a:t>در نظر </a:t>
            </a:r>
            <a:r>
              <a:rPr lang="fa-IR" sz="3800" dirty="0" smtClean="0"/>
              <a:t>بگيريم، </a:t>
            </a:r>
            <a:r>
              <a:rPr lang="fa-IR" sz="3800" dirty="0"/>
              <a:t>در </a:t>
            </a:r>
            <a:endParaRPr lang="fa-IR" sz="3800" dirty="0" smtClean="0"/>
          </a:p>
          <a:p>
            <a:pPr marL="114300" indent="0" algn="just">
              <a:buClr>
                <a:srgbClr val="C00000"/>
              </a:buClr>
              <a:buNone/>
            </a:pPr>
            <a:r>
              <a:rPr lang="fa-IR" sz="3800" dirty="0" smtClean="0"/>
              <a:t>صورتي </a:t>
            </a:r>
            <a:r>
              <a:rPr lang="fa-IR" sz="3800" dirty="0"/>
              <a:t>كه </a:t>
            </a:r>
            <a:r>
              <a:rPr lang="fa-IR" sz="3800" dirty="0" smtClean="0"/>
              <a:t>در مدل واقعي واریانس به فرم         باشد،دراینصورت  برآورد      </a:t>
            </a:r>
          </a:p>
          <a:p>
            <a:pPr marL="114300" indent="0" algn="just">
              <a:buClr>
                <a:srgbClr val="C00000"/>
              </a:buClr>
              <a:buNone/>
            </a:pPr>
            <a:r>
              <a:rPr lang="fa-IR" sz="3800" dirty="0" smtClean="0"/>
              <a:t>نااریب است،اما دیگر یک برآوردگر </a:t>
            </a:r>
            <a:r>
              <a:rPr lang="en-US" sz="3800" dirty="0" smtClean="0"/>
              <a:t> BLUE</a:t>
            </a:r>
            <a:r>
              <a:rPr lang="fa-IR" sz="3800" dirty="0" smtClean="0"/>
              <a:t>نيست و برآورد گر   هم اریب می‌باشد.</a:t>
            </a:r>
          </a:p>
          <a:p>
            <a:pPr marL="114300" indent="0" algn="just">
              <a:buClr>
                <a:srgbClr val="C00000"/>
              </a:buClr>
              <a:buNone/>
            </a:pPr>
            <a:r>
              <a:rPr lang="fa-IR" sz="3800" dirty="0" smtClean="0"/>
              <a:t>  </a:t>
            </a:r>
          </a:p>
          <a:p>
            <a:pPr marL="571500" indent="-457200">
              <a:buNone/>
            </a:pPr>
            <a:r>
              <a:rPr lang="fa-IR" dirty="0" smtClean="0"/>
              <a:t> </a:t>
            </a:r>
            <a:endParaRPr lang="fa-IR" dirty="0"/>
          </a:p>
          <a:p>
            <a:endParaRPr lang="fa-IR" dirty="0"/>
          </a:p>
        </p:txBody>
      </p:sp>
      <p:graphicFrame>
        <p:nvGraphicFramePr>
          <p:cNvPr id="4" name="Object 3"/>
          <p:cNvGraphicFramePr>
            <a:graphicFrameLocks noChangeAspect="1"/>
          </p:cNvGraphicFramePr>
          <p:nvPr>
            <p:extLst>
              <p:ext uri="{D42A27DB-BD31-4B8C-83A1-F6EECF244321}">
                <p14:modId xmlns:p14="http://schemas.microsoft.com/office/powerpoint/2010/main" val="3838269607"/>
              </p:ext>
            </p:extLst>
          </p:nvPr>
        </p:nvGraphicFramePr>
        <p:xfrm>
          <a:off x="1143000" y="609600"/>
          <a:ext cx="1231900" cy="443484"/>
        </p:xfrm>
        <a:graphic>
          <a:graphicData uri="http://schemas.openxmlformats.org/presentationml/2006/ole">
            <mc:AlternateContent xmlns:mc="http://schemas.openxmlformats.org/markup-compatibility/2006">
              <mc:Choice xmlns:v="urn:schemas-microsoft-com:vml" Requires="v">
                <p:oleObj spid="_x0000_s22766" name="Equation" r:id="rId3" imgW="634680" imgH="228600" progId="">
                  <p:embed/>
                </p:oleObj>
              </mc:Choice>
              <mc:Fallback>
                <p:oleObj name="Equation" r:id="rId3" imgW="634680" imgH="228600" progId="">
                  <p:embed/>
                  <p:pic>
                    <p:nvPicPr>
                      <p:cNvPr id="0" name="Picture 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09600"/>
                        <a:ext cx="1231900" cy="443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64815248"/>
              </p:ext>
            </p:extLst>
          </p:nvPr>
        </p:nvGraphicFramePr>
        <p:xfrm>
          <a:off x="1066800" y="1295400"/>
          <a:ext cx="1536700" cy="470924"/>
        </p:xfrm>
        <a:graphic>
          <a:graphicData uri="http://schemas.openxmlformats.org/presentationml/2006/ole">
            <mc:AlternateContent xmlns:mc="http://schemas.openxmlformats.org/markup-compatibility/2006">
              <mc:Choice xmlns:v="urn:schemas-microsoft-com:vml" Requires="v">
                <p:oleObj spid="_x0000_s22767" name="Equation" r:id="rId5" imgW="787320" imgH="241200" progId="">
                  <p:embed/>
                </p:oleObj>
              </mc:Choice>
              <mc:Fallback>
                <p:oleObj name="Equation" r:id="rId5" imgW="787320" imgH="241200" progId="">
                  <p:embed/>
                  <p:pic>
                    <p:nvPicPr>
                      <p:cNvPr id="0" name="Picture 1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295400"/>
                        <a:ext cx="1536700" cy="470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66825550"/>
              </p:ext>
            </p:extLst>
          </p:nvPr>
        </p:nvGraphicFramePr>
        <p:xfrm>
          <a:off x="914400" y="2209800"/>
          <a:ext cx="1909011" cy="496866"/>
        </p:xfrm>
        <a:graphic>
          <a:graphicData uri="http://schemas.openxmlformats.org/presentationml/2006/ole">
            <mc:AlternateContent xmlns:mc="http://schemas.openxmlformats.org/markup-compatibility/2006">
              <mc:Choice xmlns:v="urn:schemas-microsoft-com:vml" Requires="v">
                <p:oleObj spid="_x0000_s22768" name="Equation" r:id="rId7" imgW="927000" imgH="241200" progId="">
                  <p:embed/>
                </p:oleObj>
              </mc:Choice>
              <mc:Fallback>
                <p:oleObj name="Equation" r:id="rId7" imgW="927000" imgH="241200" progId="">
                  <p:embed/>
                  <p:pic>
                    <p:nvPicPr>
                      <p:cNvPr id="0" name="Picture 1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209800"/>
                        <a:ext cx="1909011" cy="4968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47603050"/>
              </p:ext>
            </p:extLst>
          </p:nvPr>
        </p:nvGraphicFramePr>
        <p:xfrm>
          <a:off x="990600" y="2922588"/>
          <a:ext cx="2238375" cy="512762"/>
        </p:xfrm>
        <a:graphic>
          <a:graphicData uri="http://schemas.openxmlformats.org/presentationml/2006/ole">
            <mc:AlternateContent xmlns:mc="http://schemas.openxmlformats.org/markup-compatibility/2006">
              <mc:Choice xmlns:v="urn:schemas-microsoft-com:vml" Requires="v">
                <p:oleObj spid="_x0000_s22769" name="Equation" r:id="rId9" imgW="965160" imgH="241200" progId="">
                  <p:embed/>
                </p:oleObj>
              </mc:Choice>
              <mc:Fallback>
                <p:oleObj name="Equation" r:id="rId9" imgW="965160" imgH="241200" progId="">
                  <p:embed/>
                  <p:pic>
                    <p:nvPicPr>
                      <p:cNvPr id="0" name="Picture 1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922588"/>
                        <a:ext cx="2238375"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47123924"/>
              </p:ext>
            </p:extLst>
          </p:nvPr>
        </p:nvGraphicFramePr>
        <p:xfrm>
          <a:off x="2895600" y="4003261"/>
          <a:ext cx="704850" cy="496005"/>
        </p:xfrm>
        <a:graphic>
          <a:graphicData uri="http://schemas.openxmlformats.org/presentationml/2006/ole">
            <mc:AlternateContent xmlns:mc="http://schemas.openxmlformats.org/markup-compatibility/2006">
              <mc:Choice xmlns:v="urn:schemas-microsoft-com:vml" Requires="v">
                <p:oleObj spid="_x0000_s22770" name="Equation" r:id="rId11" imgW="342720" imgH="241200" progId="">
                  <p:embed/>
                </p:oleObj>
              </mc:Choice>
              <mc:Fallback>
                <p:oleObj name="Equation" r:id="rId11" imgW="342720" imgH="241200" progId="">
                  <p:embed/>
                  <p:pic>
                    <p:nvPicPr>
                      <p:cNvPr id="0" name="Picture 1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4003261"/>
                        <a:ext cx="704850" cy="4960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66705318"/>
              </p:ext>
            </p:extLst>
          </p:nvPr>
        </p:nvGraphicFramePr>
        <p:xfrm>
          <a:off x="3505200" y="4419600"/>
          <a:ext cx="711200" cy="457201"/>
        </p:xfrm>
        <a:graphic>
          <a:graphicData uri="http://schemas.openxmlformats.org/presentationml/2006/ole">
            <mc:AlternateContent xmlns:mc="http://schemas.openxmlformats.org/markup-compatibility/2006">
              <mc:Choice xmlns:v="urn:schemas-microsoft-com:vml" Requires="v">
                <p:oleObj spid="_x0000_s22771" name="Equation" r:id="rId13" imgW="355320" imgH="228600" progId="">
                  <p:embed/>
                </p:oleObj>
              </mc:Choice>
              <mc:Fallback>
                <p:oleObj name="Equation" r:id="rId13" imgW="355320" imgH="228600" progId="">
                  <p:embed/>
                  <p:pic>
                    <p:nvPicPr>
                      <p:cNvPr id="0" name="Picture 1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5200" y="4419600"/>
                        <a:ext cx="711200" cy="457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05637632"/>
              </p:ext>
            </p:extLst>
          </p:nvPr>
        </p:nvGraphicFramePr>
        <p:xfrm>
          <a:off x="533400" y="4464630"/>
          <a:ext cx="304800" cy="482600"/>
        </p:xfrm>
        <a:graphic>
          <a:graphicData uri="http://schemas.openxmlformats.org/presentationml/2006/ole">
            <mc:AlternateContent xmlns:mc="http://schemas.openxmlformats.org/markup-compatibility/2006">
              <mc:Choice xmlns:v="urn:schemas-microsoft-com:vml" Requires="v">
                <p:oleObj spid="_x0000_s22772" name="Equation" r:id="rId15" imgW="152280" imgH="241200" progId="">
                  <p:embed/>
                </p:oleObj>
              </mc:Choice>
              <mc:Fallback>
                <p:oleObj name="Equation" r:id="rId15" imgW="152280" imgH="241200" progId="">
                  <p:embed/>
                  <p:pic>
                    <p:nvPicPr>
                      <p:cNvPr id="0" name="Picture 1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 y="4464630"/>
                        <a:ext cx="304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00846897"/>
              </p:ext>
            </p:extLst>
          </p:nvPr>
        </p:nvGraphicFramePr>
        <p:xfrm>
          <a:off x="1066800" y="4800600"/>
          <a:ext cx="304800" cy="513348"/>
        </p:xfrm>
        <a:graphic>
          <a:graphicData uri="http://schemas.openxmlformats.org/presentationml/2006/ole">
            <mc:AlternateContent xmlns:mc="http://schemas.openxmlformats.org/markup-compatibility/2006">
              <mc:Choice xmlns:v="urn:schemas-microsoft-com:vml" Requires="v">
                <p:oleObj spid="_x0000_s22773" name="Equation" r:id="rId17" imgW="177480" imgH="203040" progId="">
                  <p:embed/>
                </p:oleObj>
              </mc:Choice>
              <mc:Fallback>
                <p:oleObj name="Equation" r:id="rId17" imgW="177480" imgH="203040" progId="">
                  <p:embed/>
                  <p:pic>
                    <p:nvPicPr>
                      <p:cNvPr id="0" name="Picture 1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4800600"/>
                        <a:ext cx="304800" cy="5133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triped Right Arrow 11"/>
          <p:cNvSpPr/>
          <p:nvPr/>
        </p:nvSpPr>
        <p:spPr>
          <a:xfrm rot="10800000">
            <a:off x="7391400" y="3965866"/>
            <a:ext cx="990600" cy="533400"/>
          </a:xfrm>
          <a:prstGeom prst="stripedRigh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30172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620000" cy="5867400"/>
          </a:xfrm>
        </p:spPr>
        <p:txBody>
          <a:bodyPr>
            <a:normAutofit/>
          </a:bodyPr>
          <a:lstStyle/>
          <a:p>
            <a:pPr marL="114300" indent="0" algn="ctr">
              <a:buNone/>
            </a:pPr>
            <a:r>
              <a:rPr lang="en-US" sz="3200" dirty="0" err="1" smtClean="0"/>
              <a:t>Refrence</a:t>
            </a:r>
            <a:endParaRPr lang="fa-IR" sz="3200" dirty="0" smtClean="0"/>
          </a:p>
          <a:p>
            <a:pPr algn="ctr"/>
            <a:endParaRPr lang="fa-IR" sz="3200" dirty="0"/>
          </a:p>
          <a:p>
            <a:pPr marL="114300" indent="0" algn="ctr">
              <a:buNone/>
            </a:pPr>
            <a:r>
              <a:rPr lang="en-US" sz="2400" dirty="0" smtClean="0"/>
              <a:t>Book: models </a:t>
            </a:r>
            <a:r>
              <a:rPr lang="en-US" sz="2400" dirty="0"/>
              <a:t>for discrete longitudinal </a:t>
            </a:r>
            <a:r>
              <a:rPr lang="en-US" sz="2400" dirty="0" smtClean="0"/>
              <a:t>data:</a:t>
            </a:r>
            <a:endParaRPr lang="fa-IR" sz="2400" dirty="0"/>
          </a:p>
          <a:p>
            <a:pPr algn="ctr"/>
            <a:endParaRPr lang="fa-IR" sz="3200" dirty="0"/>
          </a:p>
        </p:txBody>
      </p:sp>
      <p:pic>
        <p:nvPicPr>
          <p:cNvPr id="6" name="Picture 5" descr="G:\hodaaaaaa\Consultant.jpg"/>
          <p:cNvPicPr>
            <a:picLocks noChangeAspect="1" noChangeArrowheads="1"/>
          </p:cNvPicPr>
          <p:nvPr/>
        </p:nvPicPr>
        <p:blipFill>
          <a:blip r:embed="rId2"/>
          <a:srcRect/>
          <a:stretch>
            <a:fillRect/>
          </a:stretch>
        </p:blipFill>
        <p:spPr bwMode="auto">
          <a:xfrm>
            <a:off x="1676400" y="2667000"/>
            <a:ext cx="4155148" cy="2852936"/>
          </a:xfrm>
          <a:prstGeom prst="rect">
            <a:avLst/>
          </a:prstGeom>
          <a:noFill/>
        </p:spPr>
      </p:pic>
    </p:spTree>
    <p:extLst>
      <p:ext uri="{BB962C8B-B14F-4D97-AF65-F5344CB8AC3E}">
        <p14:creationId xmlns:p14="http://schemas.microsoft.com/office/powerpoint/2010/main" val="75268339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pic>
        <p:nvPicPr>
          <p:cNvPr id="4" name="Picture 2" descr="C:\Documents and Settings\Administrator\My Documents\My Pictures\سه بعدی\0851447785138889981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0" y="5805264"/>
            <a:ext cx="6372200" cy="646331"/>
          </a:xfrm>
          <a:prstGeom prst="rect">
            <a:avLst/>
          </a:prstGeom>
          <a:noFill/>
        </p:spPr>
        <p:txBody>
          <a:bodyPr wrap="square" rtlCol="1">
            <a:spAutoFit/>
          </a:bodyPr>
          <a:lstStyle/>
          <a:p>
            <a:pPr algn="ctr"/>
            <a:r>
              <a:rPr lang="en-US" sz="3600" b="1" i="1" dirty="0">
                <a:solidFill>
                  <a:schemeClr val="bg1"/>
                </a:solidFill>
                <a:latin typeface="Times New Roman" pitchFamily="18" charset="0"/>
                <a:cs typeface="Times New Roman" pitchFamily="18" charset="0"/>
              </a:rPr>
              <a:t>Thanks for your attention</a:t>
            </a:r>
            <a:endParaRPr lang="fa-IR" sz="3600" dirty="0">
              <a:solidFill>
                <a:schemeClr val="bg1"/>
              </a:solidFill>
            </a:endParaRPr>
          </a:p>
        </p:txBody>
      </p:sp>
    </p:spTree>
    <p:extLst>
      <p:ext uri="{BB962C8B-B14F-4D97-AF65-F5344CB8AC3E}">
        <p14:creationId xmlns:p14="http://schemas.microsoft.com/office/powerpoint/2010/main" val="1479134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ext uri="{D42A27DB-BD31-4B8C-83A1-F6EECF244321}">
                <p14:modId xmlns:p14="http://schemas.microsoft.com/office/powerpoint/2010/main" val="1594061752"/>
              </p:ext>
            </p:extLst>
          </p:nvPr>
        </p:nvGraphicFramePr>
        <p:xfrm>
          <a:off x="609600" y="1397000"/>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1778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778098"/>
          </a:xfrm>
        </p:spPr>
        <p:style>
          <a:lnRef idx="0">
            <a:schemeClr val="accent1"/>
          </a:lnRef>
          <a:fillRef idx="3">
            <a:schemeClr val="accent1"/>
          </a:fillRef>
          <a:effectRef idx="3">
            <a:schemeClr val="accent1"/>
          </a:effectRef>
          <a:fontRef idx="minor">
            <a:schemeClr val="lt1"/>
          </a:fontRef>
        </p:style>
        <p:txBody>
          <a:bodyPr/>
          <a:lstStyle/>
          <a:p>
            <a:pPr algn="r"/>
            <a:r>
              <a:rPr lang="fa-IR" sz="4400" b="1" i="1" dirty="0" smtClean="0">
                <a:solidFill>
                  <a:schemeClr val="bg1"/>
                </a:solidFill>
              </a:rPr>
              <a:t>  مدل </a:t>
            </a:r>
            <a:r>
              <a:rPr lang="fa-IR" sz="4400" b="1" i="1" dirty="0">
                <a:solidFill>
                  <a:schemeClr val="bg1"/>
                </a:solidFill>
              </a:rPr>
              <a:t>های خطی تعمیم </a:t>
            </a:r>
            <a:r>
              <a:rPr lang="fa-IR" sz="4400" b="1" i="1" dirty="0" smtClean="0">
                <a:solidFill>
                  <a:schemeClr val="bg1"/>
                </a:solidFill>
              </a:rPr>
              <a:t>یافته</a:t>
            </a:r>
            <a:r>
              <a:rPr lang="en-US" b="1" i="1" dirty="0">
                <a:solidFill>
                  <a:schemeClr val="bg1"/>
                </a:solidFill>
              </a:rPr>
              <a:t> :(</a:t>
            </a:r>
            <a:r>
              <a:rPr lang="en-US" b="1" i="1" dirty="0">
                <a:solidFill>
                  <a:schemeClr val="bg1"/>
                </a:solidFill>
                <a:latin typeface="Imprint MT Shadow" pitchFamily="82" charset="0"/>
              </a:rPr>
              <a:t>GLM)</a:t>
            </a:r>
            <a:endParaRPr lang="fa-IR" b="1" i="1" dirty="0">
              <a:solidFill>
                <a:schemeClr val="bg1"/>
              </a:solidFill>
              <a:latin typeface="Imprint MT Shadow" pitchFamily="82" charset="0"/>
            </a:endParaRPr>
          </a:p>
        </p:txBody>
      </p:sp>
      <p:sp>
        <p:nvSpPr>
          <p:cNvPr id="3" name="Content Placeholder 2"/>
          <p:cNvSpPr>
            <a:spLocks noGrp="1"/>
          </p:cNvSpPr>
          <p:nvPr>
            <p:ph idx="1"/>
          </p:nvPr>
        </p:nvSpPr>
        <p:spPr/>
        <p:txBody>
          <a:bodyPr/>
          <a:lstStyle/>
          <a:p>
            <a:pPr marL="342900" lvl="2">
              <a:buClr>
                <a:schemeClr val="accent1"/>
              </a:buClr>
              <a:buFont typeface="Wingdings" pitchFamily="2" charset="2"/>
              <a:buChar char="v"/>
            </a:pPr>
            <a:r>
              <a:rPr lang="fa-IR" sz="2800" i="1" dirty="0"/>
              <a:t>در </a:t>
            </a:r>
            <a:r>
              <a:rPr lang="fa-IR" sz="2800" b="1" i="1" dirty="0">
                <a:solidFill>
                  <a:schemeClr val="accent1">
                    <a:lumMod val="50000"/>
                  </a:schemeClr>
                </a:solidFill>
              </a:rPr>
              <a:t>رگرسیون خطی معمولی</a:t>
            </a:r>
            <a:r>
              <a:rPr lang="fa-IR" sz="2800" i="1" dirty="0"/>
              <a:t>، به دنبال ایجاد ارتباط خطی بین متغیر پاسخ و مجموعه ای از متغیرهای توضیح دهنده هستیم. در بسیاری از موارد این کار تحت فرض نرمال بودن داده ها و نیز استقلال آنها انجام می شود، ولی در عمل حالتهایی وجود دارند که در آن مشاهدات </a:t>
            </a:r>
            <a:r>
              <a:rPr lang="fa-IR" sz="2800" b="1" i="1" dirty="0">
                <a:solidFill>
                  <a:schemeClr val="accent1">
                    <a:lumMod val="50000"/>
                  </a:schemeClr>
                </a:solidFill>
              </a:rPr>
              <a:t>غیر نرمال بوده </a:t>
            </a:r>
            <a:r>
              <a:rPr lang="fa-IR" sz="2800" b="1" i="1" dirty="0"/>
              <a:t>و</a:t>
            </a:r>
            <a:r>
              <a:rPr lang="fa-IR" sz="2800" b="1" i="1" dirty="0">
                <a:solidFill>
                  <a:schemeClr val="accent1">
                    <a:lumMod val="50000"/>
                  </a:schemeClr>
                </a:solidFill>
              </a:rPr>
              <a:t> یا به هم وابسته اند</a:t>
            </a:r>
            <a:r>
              <a:rPr lang="fa-IR" sz="2800" i="1" dirty="0"/>
              <a:t>. </a:t>
            </a:r>
          </a:p>
          <a:p>
            <a:pPr>
              <a:buFont typeface="Wingdings" pitchFamily="2" charset="2"/>
              <a:buChar char="v"/>
            </a:pPr>
            <a:endParaRPr lang="fa-IR" dirty="0"/>
          </a:p>
        </p:txBody>
      </p:sp>
      <p:pic>
        <p:nvPicPr>
          <p:cNvPr id="7" name="Picture 6" descr="h (1080).bmp"/>
          <p:cNvPicPr>
            <a:picLocks noChangeAspect="1"/>
          </p:cNvPicPr>
          <p:nvPr/>
        </p:nvPicPr>
        <p:blipFill>
          <a:blip r:embed="rId3"/>
          <a:stretch>
            <a:fillRect/>
          </a:stretch>
        </p:blipFill>
        <p:spPr>
          <a:xfrm>
            <a:off x="3275856" y="4653136"/>
            <a:ext cx="2088232" cy="1467325"/>
          </a:xfrm>
          <a:prstGeom prst="rect">
            <a:avLst/>
          </a:prstGeom>
        </p:spPr>
      </p:pic>
    </p:spTree>
    <p:extLst>
      <p:ext uri="{BB962C8B-B14F-4D97-AF65-F5344CB8AC3E}">
        <p14:creationId xmlns:p14="http://schemas.microsoft.com/office/powerpoint/2010/main" val="3020156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60432" cy="6858000"/>
          </a:xfrm>
        </p:spPr>
        <p:style>
          <a:lnRef idx="2">
            <a:schemeClr val="accent1"/>
          </a:lnRef>
          <a:fillRef idx="1">
            <a:schemeClr val="lt1"/>
          </a:fillRef>
          <a:effectRef idx="0">
            <a:schemeClr val="accent1"/>
          </a:effectRef>
          <a:fontRef idx="minor">
            <a:schemeClr val="dk1"/>
          </a:fontRef>
        </p:style>
        <p:txBody>
          <a:bodyPr>
            <a:normAutofit/>
          </a:bodyPr>
          <a:lstStyle/>
          <a:p>
            <a:pPr marL="114300" indent="0">
              <a:buNone/>
            </a:pPr>
            <a:endParaRPr lang="fa-IR" sz="2400" dirty="0" smtClean="0"/>
          </a:p>
          <a:p>
            <a:pPr marL="114300" indent="0">
              <a:buNone/>
            </a:pPr>
            <a:r>
              <a:rPr lang="fa-IR" sz="2400" dirty="0" smtClean="0"/>
              <a:t>در                                                    </a:t>
            </a:r>
            <a:endParaRPr lang="fa-IR" sz="2800" dirty="0" smtClean="0"/>
          </a:p>
          <a:p>
            <a:pPr>
              <a:buClr>
                <a:schemeClr val="accent1">
                  <a:lumMod val="50000"/>
                </a:schemeClr>
              </a:buClr>
              <a:buFont typeface="Wingdings" pitchFamily="2" charset="2"/>
              <a:buChar char="E"/>
            </a:pPr>
            <a:endParaRPr lang="fa-IR" sz="2800" dirty="0" smtClean="0"/>
          </a:p>
          <a:p>
            <a:pPr>
              <a:buClr>
                <a:schemeClr val="accent1">
                  <a:lumMod val="50000"/>
                </a:schemeClr>
              </a:buClr>
              <a:buFont typeface="Wingdings" pitchFamily="2" charset="2"/>
              <a:buChar char="E"/>
            </a:pPr>
            <a:endParaRPr lang="fa-IR" sz="2800" dirty="0" smtClean="0"/>
          </a:p>
          <a:p>
            <a:pPr>
              <a:buClr>
                <a:schemeClr val="accent1">
                  <a:lumMod val="50000"/>
                </a:schemeClr>
              </a:buClr>
              <a:buFont typeface="Wingdings" pitchFamily="2" charset="2"/>
              <a:buChar char="E"/>
            </a:pPr>
            <a:endParaRPr lang="fa-IR" sz="2800" dirty="0"/>
          </a:p>
          <a:p>
            <a:pPr>
              <a:buClr>
                <a:schemeClr val="accent1">
                  <a:lumMod val="50000"/>
                </a:schemeClr>
              </a:buClr>
              <a:buFont typeface="Wingdings" pitchFamily="2" charset="2"/>
              <a:buChar char="E"/>
            </a:pPr>
            <a:endParaRPr lang="fa-IR" sz="2800" dirty="0" smtClean="0"/>
          </a:p>
          <a:p>
            <a:pPr>
              <a:buClr>
                <a:schemeClr val="accent1">
                  <a:lumMod val="50000"/>
                </a:schemeClr>
              </a:buClr>
              <a:buFont typeface="Wingdings" pitchFamily="2" charset="2"/>
              <a:buChar char="E"/>
            </a:pPr>
            <a:endParaRPr lang="fa-IR" sz="2800" dirty="0" smtClean="0"/>
          </a:p>
          <a:p>
            <a:pPr>
              <a:buClr>
                <a:schemeClr val="accent1">
                  <a:lumMod val="50000"/>
                </a:schemeClr>
              </a:buClr>
              <a:buFont typeface="Wingdings" pitchFamily="2" charset="2"/>
              <a:buChar char="E"/>
            </a:pPr>
            <a:endParaRPr lang="fa-IR" sz="2800" dirty="0" smtClean="0"/>
          </a:p>
        </p:txBody>
      </p:sp>
      <p:sp>
        <p:nvSpPr>
          <p:cNvPr id="6" name="Rounded Rectangle 5"/>
          <p:cNvSpPr/>
          <p:nvPr/>
        </p:nvSpPr>
        <p:spPr>
          <a:xfrm>
            <a:off x="3203848" y="325603"/>
            <a:ext cx="4680520" cy="590170"/>
          </a:xfrm>
          <a:prstGeom prst="roundRect">
            <a:avLst/>
          </a:prstGeom>
          <a:ln w="76200">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1" anchor="ctr"/>
          <a:lstStyle/>
          <a:p>
            <a:r>
              <a:rPr lang="fa-IR" sz="2800" dirty="0">
                <a:solidFill>
                  <a:srgbClr val="002060"/>
                </a:solidFill>
              </a:rPr>
              <a:t>مدل‌های خطی تعمیم یافته (</a:t>
            </a:r>
            <a:r>
              <a:rPr lang="en-US" sz="2800" dirty="0">
                <a:solidFill>
                  <a:srgbClr val="002060"/>
                </a:solidFill>
              </a:rPr>
              <a:t>GLM</a:t>
            </a:r>
            <a:r>
              <a:rPr lang="fa-IR" sz="2800" dirty="0">
                <a:solidFill>
                  <a:srgbClr val="002060"/>
                </a:solidFill>
              </a:rPr>
              <a:t>)</a:t>
            </a:r>
          </a:p>
        </p:txBody>
      </p:sp>
      <p:sp>
        <p:nvSpPr>
          <p:cNvPr id="7" name="Rounded Rectangle 6"/>
          <p:cNvSpPr/>
          <p:nvPr/>
        </p:nvSpPr>
        <p:spPr>
          <a:xfrm>
            <a:off x="177908" y="1124744"/>
            <a:ext cx="8092427" cy="1656184"/>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buClr>
                <a:schemeClr val="accent1">
                  <a:lumMod val="50000"/>
                </a:schemeClr>
              </a:buClr>
            </a:pPr>
            <a:r>
              <a:rPr lang="fa-IR" sz="2400" dirty="0"/>
              <a:t>ارتباط بین میانگین پاسخ و متغیرهای توضیحی ، توسط </a:t>
            </a:r>
            <a:r>
              <a:rPr lang="fa-IR" sz="2400" dirty="0" smtClean="0"/>
              <a:t>تابعي از </a:t>
            </a:r>
            <a:r>
              <a:rPr lang="fa-IR" sz="2400" dirty="0"/>
              <a:t>میانگین بیان می‌شود.این مدل را تحت فرض اینکه داده ها مستقل و دارای توزیعی از خانواده نمایی هستند،می‌توان نوشت.</a:t>
            </a:r>
          </a:p>
        </p:txBody>
      </p:sp>
      <p:sp>
        <p:nvSpPr>
          <p:cNvPr id="8" name="Rounded Rectangle 7"/>
          <p:cNvSpPr/>
          <p:nvPr/>
        </p:nvSpPr>
        <p:spPr>
          <a:xfrm>
            <a:off x="201635" y="2924944"/>
            <a:ext cx="8092427" cy="1656184"/>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just">
              <a:buClr>
                <a:schemeClr val="accent1">
                  <a:lumMod val="50000"/>
                </a:schemeClr>
              </a:buClr>
              <a:buFont typeface="Wingdings" pitchFamily="2" charset="2"/>
              <a:buChar char="E"/>
            </a:pPr>
            <a:r>
              <a:rPr lang="fa-IR" sz="2400" dirty="0"/>
              <a:t>در بسیاری از مسائل کاربردی متغیر پاسخ توزیع پیوسته غیر نرمال دارد و استفاده از مدل‌های خطی امکان پذیر نیست.در چنین مواقعی، از برازش مدل‌های خطی تعمیم یافته برای تحلیل داده‌ها می‌توان استفاده کرد.</a:t>
            </a:r>
          </a:p>
        </p:txBody>
      </p:sp>
    </p:spTree>
    <p:extLst>
      <p:ext uri="{BB962C8B-B14F-4D97-AF65-F5344CB8AC3E}">
        <p14:creationId xmlns:p14="http://schemas.microsoft.com/office/powerpoint/2010/main" val="765829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60432" cy="6858000"/>
          </a:xfrm>
        </p:spPr>
        <p:txBody>
          <a:bodyPr>
            <a:normAutofit/>
          </a:bodyPr>
          <a:lstStyle/>
          <a:p>
            <a:pPr marL="114300" indent="0">
              <a:buNone/>
            </a:pPr>
            <a:endParaRPr lang="fa-IR" sz="2800" dirty="0" smtClean="0"/>
          </a:p>
          <a:p>
            <a:pPr marL="114300" indent="0" algn="just">
              <a:buNone/>
            </a:pPr>
            <a:r>
              <a:rPr lang="fa-IR" sz="2400" dirty="0" smtClean="0"/>
              <a:t>در یک مدل رگرسیون خطی، فرضهای زیر</a:t>
            </a:r>
            <a:r>
              <a:rPr lang="fa-IR" sz="2800" dirty="0" smtClean="0"/>
              <a:t>:</a:t>
            </a:r>
          </a:p>
          <a:p>
            <a:pPr marL="571500" indent="-457200" algn="just">
              <a:buFont typeface="+mj-lt"/>
              <a:buAutoNum type="arabicParenR"/>
            </a:pPr>
            <a:r>
              <a:rPr lang="fa-IR" sz="2800" dirty="0" smtClean="0"/>
              <a:t>استقلال مشاهدات</a:t>
            </a:r>
          </a:p>
          <a:p>
            <a:pPr marL="571500" indent="-457200" algn="just">
              <a:buFont typeface="+mj-lt"/>
              <a:buAutoNum type="arabicParenR"/>
            </a:pPr>
            <a:r>
              <a:rPr lang="fa-IR" sz="2800" dirty="0" smtClean="0"/>
              <a:t>وجود رابطه ی خطی بین مشاهدات و متغیرهای توضیحی</a:t>
            </a:r>
          </a:p>
          <a:p>
            <a:pPr marL="571500" indent="-457200" algn="just">
              <a:buFont typeface="+mj-lt"/>
              <a:buAutoNum type="arabicParenR"/>
            </a:pPr>
            <a:r>
              <a:rPr lang="fa-IR" sz="2800" dirty="0" smtClean="0"/>
              <a:t>ثابت بودن واریانس مشاهدات</a:t>
            </a:r>
          </a:p>
          <a:p>
            <a:pPr marL="114300" indent="0" algn="just">
              <a:buNone/>
            </a:pPr>
            <a:r>
              <a:rPr lang="fa-IR" sz="2400" dirty="0" smtClean="0"/>
              <a:t>برای درست بودن نتایج الزامی است،</a:t>
            </a:r>
          </a:p>
          <a:p>
            <a:pPr marL="114300" indent="0" algn="just">
              <a:buNone/>
            </a:pPr>
            <a:r>
              <a:rPr lang="fa-IR" sz="2800" dirty="0" smtClean="0"/>
              <a:t>          </a:t>
            </a:r>
          </a:p>
          <a:p>
            <a:pPr marL="114300" indent="0" algn="just">
              <a:buNone/>
            </a:pPr>
            <a:r>
              <a:rPr lang="fa-IR" sz="2400" dirty="0" smtClean="0"/>
              <a:t>اما در یک مدل خطی تعمیم یافته شرایط </a:t>
            </a:r>
            <a:r>
              <a:rPr lang="fa-IR" sz="2400" dirty="0" smtClean="0">
                <a:solidFill>
                  <a:srgbClr val="FF0000"/>
                </a:solidFill>
              </a:rPr>
              <a:t>2</a:t>
            </a:r>
            <a:r>
              <a:rPr lang="fa-IR" sz="2400" dirty="0" smtClean="0"/>
              <a:t>و</a:t>
            </a:r>
            <a:r>
              <a:rPr lang="fa-IR" sz="2400" dirty="0" smtClean="0">
                <a:solidFill>
                  <a:srgbClr val="FF0000"/>
                </a:solidFill>
              </a:rPr>
              <a:t> 3</a:t>
            </a:r>
            <a:r>
              <a:rPr lang="fa-IR" sz="2400" dirty="0"/>
              <a:t> </a:t>
            </a:r>
            <a:r>
              <a:rPr lang="fa-IR" sz="2400" dirty="0" smtClean="0"/>
              <a:t>با شرایط زیر جایگزین می شوند:</a:t>
            </a:r>
          </a:p>
          <a:p>
            <a:pPr marL="114300" indent="0" algn="just">
              <a:buNone/>
            </a:pPr>
            <a:endParaRPr lang="fa-IR" sz="2400" dirty="0" smtClean="0"/>
          </a:p>
          <a:p>
            <a:pPr algn="just">
              <a:buClr>
                <a:schemeClr val="accent1">
                  <a:lumMod val="75000"/>
                </a:schemeClr>
              </a:buClr>
              <a:buFont typeface="Calibri" pitchFamily="34" charset="0"/>
              <a:buChar char="②"/>
            </a:pP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متوسط مشاهدات به تابعی خطی از توضیح دهنده ها توسط تابع پیوند وابسته اند.</a:t>
            </a:r>
          </a:p>
          <a:p>
            <a:pPr algn="just">
              <a:buClr>
                <a:schemeClr val="accent1">
                  <a:lumMod val="75000"/>
                </a:schemeClr>
              </a:buClr>
              <a:buFont typeface="Calibri" pitchFamily="34" charset="0"/>
              <a:buChar char="③"/>
            </a:pP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واریانس مشاهدات تابعی از میانگین است.</a:t>
            </a:r>
          </a:p>
        </p:txBody>
      </p:sp>
      <p:pic>
        <p:nvPicPr>
          <p:cNvPr id="19458" name="Picture 2" descr="C:\Users\SHARIF\Pictures\adamak\1370343445_208608_r9620bc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8" y="4941168"/>
            <a:ext cx="2246765"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84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down)">
                                      <p:cBhvr>
                                        <p:cTn id="7" dur="500"/>
                                        <p:tgtEl>
                                          <p:spTgt spid="3">
                                            <p:txEl>
                                              <p:pRg st="9" end="9"/>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wipe(down)">
                                      <p:cBhvr>
                                        <p:cTn id="1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60432" cy="6858000"/>
          </a:xfrm>
        </p:spPr>
        <p:txBody>
          <a:bodyPr/>
          <a:lstStyle/>
          <a:p>
            <a:pPr marL="114300" indent="0">
              <a:buNone/>
            </a:pPr>
            <a:r>
              <a:rPr lang="fa-IR" sz="2800" dirty="0" smtClean="0"/>
              <a:t>در مدل های خطی تعمیم یافته دو موضوع مهم وجود دارد:</a:t>
            </a:r>
          </a:p>
          <a:p>
            <a:pPr marL="571500" indent="-457200">
              <a:buFont typeface="+mj-lt"/>
              <a:buAutoNum type="romanLcPeriod"/>
            </a:pPr>
            <a:endParaRPr lang="fa-IR" dirty="0"/>
          </a:p>
          <a:p>
            <a:pPr marL="628650" indent="-514350">
              <a:buClr>
                <a:schemeClr val="bg2">
                  <a:lumMod val="10000"/>
                </a:schemeClr>
              </a:buClr>
              <a:buFont typeface="+mj-lt"/>
              <a:buAutoNum type="romanLcPeriod"/>
            </a:pPr>
            <a:endParaRPr lang="fa-IR" sz="2800" dirty="0" smtClean="0"/>
          </a:p>
          <a:p>
            <a:pPr marL="628650" indent="-514350">
              <a:buClr>
                <a:schemeClr val="bg2">
                  <a:lumMod val="10000"/>
                </a:schemeClr>
              </a:buClr>
              <a:buFont typeface="+mj-lt"/>
              <a:buAutoNum type="romanLcPeriod"/>
            </a:pPr>
            <a:endParaRPr lang="fa-IR" sz="2800" dirty="0"/>
          </a:p>
          <a:p>
            <a:pPr marL="571500" indent="-457200">
              <a:buFont typeface="+mj-lt"/>
              <a:buAutoNum type="romanLcPeriod"/>
            </a:pPr>
            <a:endParaRPr lang="fa-IR" dirty="0" smtClean="0"/>
          </a:p>
          <a:p>
            <a:pPr marL="571500" indent="-457200">
              <a:buFont typeface="+mj-lt"/>
              <a:buAutoNum type="romanLcPeriod"/>
            </a:pPr>
            <a:endParaRPr lang="fa-IR" dirty="0" smtClean="0"/>
          </a:p>
        </p:txBody>
      </p:sp>
      <p:pic>
        <p:nvPicPr>
          <p:cNvPr id="9" name="Picture 8" descr="images.jpg"/>
          <p:cNvPicPr>
            <a:picLocks noChangeAspect="1"/>
          </p:cNvPicPr>
          <p:nvPr/>
        </p:nvPicPr>
        <p:blipFill>
          <a:blip r:embed="rId3"/>
          <a:stretch>
            <a:fillRect/>
          </a:stretch>
        </p:blipFill>
        <p:spPr>
          <a:xfrm>
            <a:off x="179511" y="5112924"/>
            <a:ext cx="2670061" cy="1628800"/>
          </a:xfrm>
          <a:prstGeom prst="rect">
            <a:avLst/>
          </a:prstGeom>
        </p:spPr>
      </p:pic>
      <p:sp>
        <p:nvSpPr>
          <p:cNvPr id="10" name="Rectangular Callout 9"/>
          <p:cNvSpPr/>
          <p:nvPr/>
        </p:nvSpPr>
        <p:spPr>
          <a:xfrm>
            <a:off x="323528" y="1246312"/>
            <a:ext cx="7992889" cy="1080120"/>
          </a:xfrm>
          <a:prstGeom prst="wedgeRectCallout">
            <a:avLst>
              <a:gd name="adj1" fmla="val 42068"/>
              <a:gd name="adj2" fmla="val 66348"/>
            </a:avLst>
          </a:prstGeom>
        </p:spPr>
        <p:style>
          <a:lnRef idx="3">
            <a:schemeClr val="lt1"/>
          </a:lnRef>
          <a:fillRef idx="1">
            <a:schemeClr val="accent1"/>
          </a:fillRef>
          <a:effectRef idx="1">
            <a:schemeClr val="accent1"/>
          </a:effectRef>
          <a:fontRef idx="minor">
            <a:schemeClr val="lt1"/>
          </a:fontRef>
        </p:style>
        <p:txBody>
          <a:bodyPr rtlCol="1" anchor="ctr"/>
          <a:lstStyle/>
          <a:p>
            <a:pPr marL="114300">
              <a:buClr>
                <a:schemeClr val="accent1">
                  <a:lumMod val="50000"/>
                </a:schemeClr>
              </a:buClr>
            </a:pPr>
            <a:r>
              <a:rPr lang="fa-IR" sz="2400" b="1" dirty="0" smtClean="0">
                <a:solidFill>
                  <a:schemeClr val="bg1"/>
                </a:solidFill>
              </a:rPr>
              <a:t>1) توزیع </a:t>
            </a:r>
            <a:r>
              <a:rPr lang="fa-IR" sz="2400" b="1" dirty="0">
                <a:solidFill>
                  <a:schemeClr val="bg1"/>
                </a:solidFill>
              </a:rPr>
              <a:t>متغیر تصادفی</a:t>
            </a:r>
          </a:p>
        </p:txBody>
      </p:sp>
      <p:sp>
        <p:nvSpPr>
          <p:cNvPr id="12" name="Rectangular Callout 11"/>
          <p:cNvSpPr/>
          <p:nvPr/>
        </p:nvSpPr>
        <p:spPr>
          <a:xfrm>
            <a:off x="335716" y="3033077"/>
            <a:ext cx="7992889" cy="1080120"/>
          </a:xfrm>
          <a:prstGeom prst="wedgeRectCallout">
            <a:avLst>
              <a:gd name="adj1" fmla="val 42571"/>
              <a:gd name="adj2" fmla="val 66348"/>
            </a:avLst>
          </a:prstGeom>
        </p:spPr>
        <p:style>
          <a:lnRef idx="3">
            <a:schemeClr val="lt1"/>
          </a:lnRef>
          <a:fillRef idx="1">
            <a:schemeClr val="accent1"/>
          </a:fillRef>
          <a:effectRef idx="1">
            <a:schemeClr val="accent1"/>
          </a:effectRef>
          <a:fontRef idx="minor">
            <a:schemeClr val="lt1"/>
          </a:fontRef>
        </p:style>
        <p:txBody>
          <a:bodyPr rtlCol="1" anchor="ctr"/>
          <a:lstStyle/>
          <a:p>
            <a:pPr marL="114300" algn="just">
              <a:buClr>
                <a:schemeClr val="bg2">
                  <a:lumMod val="10000"/>
                </a:schemeClr>
              </a:buClr>
            </a:pPr>
            <a:r>
              <a:rPr lang="fa-IR" sz="2400" b="1" dirty="0" smtClean="0"/>
              <a:t>2) مدلی </a:t>
            </a:r>
            <a:r>
              <a:rPr lang="fa-IR" sz="2400" b="1" dirty="0"/>
              <a:t>که میانگین متغیر پاسخ را به متغیرهای توضیحی       ارتباط  می‌دهد.</a:t>
            </a:r>
          </a:p>
        </p:txBody>
      </p:sp>
      <p:graphicFrame>
        <p:nvGraphicFramePr>
          <p:cNvPr id="13" name="Object 12"/>
          <p:cNvGraphicFramePr>
            <a:graphicFrameLocks noChangeAspect="1"/>
          </p:cNvGraphicFramePr>
          <p:nvPr>
            <p:extLst>
              <p:ext uri="{D42A27DB-BD31-4B8C-83A1-F6EECF244321}">
                <p14:modId xmlns:p14="http://schemas.microsoft.com/office/powerpoint/2010/main" val="3196547998"/>
              </p:ext>
            </p:extLst>
          </p:nvPr>
        </p:nvGraphicFramePr>
        <p:xfrm>
          <a:off x="1274828" y="3073305"/>
          <a:ext cx="479425" cy="576262"/>
        </p:xfrm>
        <a:graphic>
          <a:graphicData uri="http://schemas.openxmlformats.org/presentationml/2006/ole">
            <mc:AlternateContent xmlns:mc="http://schemas.openxmlformats.org/markup-compatibility/2006">
              <mc:Choice xmlns:v="urn:schemas-microsoft-com:vml" Requires="v">
                <p:oleObj spid="_x0000_s19504" name="Equation" r:id="rId4" imgW="190500" imgH="228600" progId="">
                  <p:embed/>
                </p:oleObj>
              </mc:Choice>
              <mc:Fallback>
                <p:oleObj name="Equation" r:id="rId4" imgW="190500" imgH="228600" progId="">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828" y="3073305"/>
                        <a:ext cx="47942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28454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60432" cy="6858000"/>
          </a:xfrm>
          <a:ln>
            <a:solidFill>
              <a:schemeClr val="tx2"/>
            </a:solidFill>
          </a:ln>
        </p:spPr>
        <p:txBody>
          <a:bodyPr>
            <a:normAutofit/>
          </a:bodyPr>
          <a:lstStyle/>
          <a:p>
            <a:pPr marL="114300" indent="0">
              <a:buNone/>
            </a:pPr>
            <a:endParaRPr lang="fa-IR" sz="2800" b="1" dirty="0" smtClean="0">
              <a:solidFill>
                <a:schemeClr val="accent1">
                  <a:lumMod val="50000"/>
                </a:schemeClr>
              </a:solidFill>
              <a:effectLst>
                <a:glow rad="101600">
                  <a:schemeClr val="accent5">
                    <a:satMod val="175000"/>
                    <a:alpha val="40000"/>
                  </a:schemeClr>
                </a:glow>
              </a:effectLst>
            </a:endParaRPr>
          </a:p>
          <a:p>
            <a:pPr marL="114300" indent="0">
              <a:buNone/>
            </a:pPr>
            <a:r>
              <a:rPr lang="fa-IR" sz="2800" b="1" dirty="0" smtClean="0">
                <a:solidFill>
                  <a:schemeClr val="accent1">
                    <a:lumMod val="50000"/>
                  </a:schemeClr>
                </a:solidFill>
                <a:effectLst>
                  <a:glow rad="101600">
                    <a:schemeClr val="accent5">
                      <a:satMod val="175000"/>
                      <a:alpha val="40000"/>
                    </a:schemeClr>
                  </a:glow>
                </a:effectLst>
              </a:rPr>
              <a:t>ساختار مدل‌های خطی تعمیم یافته:</a:t>
            </a:r>
          </a:p>
          <a:p>
            <a:pPr marL="114300" indent="0">
              <a:buNone/>
            </a:pPr>
            <a:endParaRPr lang="fa-IR" sz="2800" b="1" dirty="0" smtClean="0">
              <a:solidFill>
                <a:schemeClr val="tx1">
                  <a:lumMod val="65000"/>
                  <a:lumOff val="35000"/>
                </a:schemeClr>
              </a:solidFill>
              <a:effectLst>
                <a:glow rad="101600">
                  <a:schemeClr val="accent5">
                    <a:satMod val="175000"/>
                    <a:alpha val="40000"/>
                  </a:schemeClr>
                </a:glow>
              </a:effectLst>
            </a:endParaRPr>
          </a:p>
          <a:p>
            <a:pPr marL="114300" indent="0" algn="just">
              <a:buClr>
                <a:srgbClr val="C00000"/>
              </a:buClr>
              <a:buNone/>
            </a:pPr>
            <a:r>
              <a:rPr lang="fa-IR" sz="2400" dirty="0" smtClean="0">
                <a:effectLst/>
              </a:rPr>
              <a:t>مدل‌های خطی تعمیم یافته دارای ویژگی های کلی زیر هستند:</a:t>
            </a:r>
          </a:p>
          <a:p>
            <a:pPr marL="114300" indent="0" algn="just">
              <a:buClr>
                <a:srgbClr val="C00000"/>
              </a:buClr>
              <a:buNone/>
            </a:pPr>
            <a:endParaRPr lang="fa-IR" sz="2400" dirty="0" smtClean="0">
              <a:effectLst/>
            </a:endParaRPr>
          </a:p>
          <a:p>
            <a:pPr algn="just">
              <a:buClr>
                <a:srgbClr val="C00000"/>
              </a:buClr>
              <a:buFont typeface="Wingdings" pitchFamily="2" charset="2"/>
              <a:buChar char="E"/>
            </a:pPr>
            <a:r>
              <a:rPr lang="fa-IR" sz="2400" dirty="0" smtClean="0"/>
              <a:t>متغیرهای پاسخ                       مستقل </a:t>
            </a:r>
            <a:r>
              <a:rPr lang="fa-IR" sz="2400" dirty="0"/>
              <a:t>با میانگین‌های                     و واریانس‌های       </a:t>
            </a:r>
            <a:r>
              <a:rPr lang="fa-IR" sz="2400" dirty="0" smtClean="0"/>
              <a:t>            می‌باشند</a:t>
            </a:r>
            <a:r>
              <a:rPr lang="fa-IR" sz="2400" dirty="0">
                <a:solidFill>
                  <a:schemeClr val="tx1">
                    <a:lumMod val="65000"/>
                    <a:lumOff val="35000"/>
                  </a:schemeClr>
                </a:solidFill>
              </a:rPr>
              <a:t>.   </a:t>
            </a:r>
            <a:r>
              <a:rPr lang="fa-IR" sz="2400" dirty="0" smtClean="0">
                <a:solidFill>
                  <a:schemeClr val="tx1">
                    <a:lumMod val="65000"/>
                    <a:lumOff val="35000"/>
                  </a:schemeClr>
                </a:solidFill>
              </a:rPr>
              <a:t>   </a:t>
            </a:r>
          </a:p>
          <a:p>
            <a:pPr marL="114300" indent="0" algn="just">
              <a:buClr>
                <a:srgbClr val="C00000"/>
              </a:buClr>
              <a:buNone/>
            </a:pPr>
            <a:r>
              <a:rPr lang="fa-IR" sz="2400" dirty="0" smtClean="0">
                <a:solidFill>
                  <a:schemeClr val="tx1">
                    <a:lumMod val="65000"/>
                    <a:lumOff val="35000"/>
                  </a:schemeClr>
                </a:solidFill>
              </a:rPr>
              <a:t>    </a:t>
            </a:r>
            <a:endParaRPr lang="fa-IR" sz="2400" dirty="0"/>
          </a:p>
          <a:p>
            <a:pPr algn="just">
              <a:buClr>
                <a:srgbClr val="C00000"/>
              </a:buClr>
              <a:buFont typeface="Wingdings" pitchFamily="2" charset="2"/>
              <a:buChar char="E"/>
            </a:pPr>
            <a:r>
              <a:rPr lang="fa-IR" sz="2400" dirty="0" smtClean="0"/>
              <a:t>متغیر     </a:t>
            </a:r>
            <a:r>
              <a:rPr lang="fa-IR" sz="2400" dirty="0"/>
              <a:t>دارای توزیعی از خانواده نمایی </a:t>
            </a:r>
            <a:r>
              <a:rPr lang="fa-IR" sz="2400" dirty="0" smtClean="0"/>
              <a:t>است.</a:t>
            </a:r>
          </a:p>
          <a:p>
            <a:pPr marL="114300" indent="0" algn="just">
              <a:buClr>
                <a:srgbClr val="C00000"/>
              </a:buClr>
              <a:buNone/>
            </a:pPr>
            <a:endParaRPr lang="fa-IR" sz="2400" b="1" dirty="0" smtClean="0"/>
          </a:p>
          <a:p>
            <a:pPr algn="just">
              <a:buClr>
                <a:srgbClr val="C00000"/>
              </a:buClr>
              <a:buFont typeface="Wingdings" pitchFamily="2" charset="2"/>
              <a:buChar char="E"/>
            </a:pPr>
            <a:r>
              <a:rPr lang="fa-IR" sz="2400" dirty="0" smtClean="0">
                <a:effectLst/>
              </a:rPr>
              <a:t>قسمت پیش‌گوئی کننده خطی مدل بصورت                                   تعریف می‌شود که شامل متغیرهای توضیحی                 می‌باشد.در واقع متغیرهای توضیحی را که به عنوان پیش‌گو کننده ها در مدل بکار رفته اند،مشخص می‌کند.</a:t>
            </a:r>
          </a:p>
        </p:txBody>
      </p:sp>
      <p:graphicFrame>
        <p:nvGraphicFramePr>
          <p:cNvPr id="13" name="Object 12"/>
          <p:cNvGraphicFramePr>
            <a:graphicFrameLocks noChangeAspect="1"/>
          </p:cNvGraphicFramePr>
          <p:nvPr>
            <p:extLst>
              <p:ext uri="{D42A27DB-BD31-4B8C-83A1-F6EECF244321}">
                <p14:modId xmlns:p14="http://schemas.microsoft.com/office/powerpoint/2010/main" val="1089782293"/>
              </p:ext>
            </p:extLst>
          </p:nvPr>
        </p:nvGraphicFramePr>
        <p:xfrm>
          <a:off x="4572000" y="2438400"/>
          <a:ext cx="1573212" cy="428625"/>
        </p:xfrm>
        <a:graphic>
          <a:graphicData uri="http://schemas.openxmlformats.org/presentationml/2006/ole">
            <mc:AlternateContent xmlns:mc="http://schemas.openxmlformats.org/markup-compatibility/2006">
              <mc:Choice xmlns:v="urn:schemas-microsoft-com:vml" Requires="v">
                <p:oleObj spid="_x0000_s20760" name="Equation" r:id="rId3" imgW="838200" imgH="228600" progId="">
                  <p:embed/>
                </p:oleObj>
              </mc:Choice>
              <mc:Fallback>
                <p:oleObj name="Equation" r:id="rId3" imgW="838200" imgH="228600" progId="">
                  <p:embed/>
                  <p:pic>
                    <p:nvPicPr>
                      <p:cNvPr id="0" name="Picture 2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38400"/>
                        <a:ext cx="1573212"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72847116"/>
              </p:ext>
            </p:extLst>
          </p:nvPr>
        </p:nvGraphicFramePr>
        <p:xfrm>
          <a:off x="457200" y="2438400"/>
          <a:ext cx="1546458" cy="432048"/>
        </p:xfrm>
        <a:graphic>
          <a:graphicData uri="http://schemas.openxmlformats.org/presentationml/2006/ole">
            <mc:AlternateContent xmlns:mc="http://schemas.openxmlformats.org/markup-compatibility/2006">
              <mc:Choice xmlns:v="urn:schemas-microsoft-com:vml" Requires="v">
                <p:oleObj spid="_x0000_s20761" name="Equation" r:id="rId5" imgW="558800" imgH="228600" progId="">
                  <p:embed/>
                </p:oleObj>
              </mc:Choice>
              <mc:Fallback>
                <p:oleObj name="Equation" r:id="rId5" imgW="558800" imgH="228600" progId="">
                  <p:embed/>
                  <p:pic>
                    <p:nvPicPr>
                      <p:cNvPr id="0" name="Picture 2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38400"/>
                        <a:ext cx="154645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521093543"/>
              </p:ext>
            </p:extLst>
          </p:nvPr>
        </p:nvGraphicFramePr>
        <p:xfrm>
          <a:off x="5436096" y="2819400"/>
          <a:ext cx="1368152" cy="437316"/>
        </p:xfrm>
        <a:graphic>
          <a:graphicData uri="http://schemas.openxmlformats.org/presentationml/2006/ole">
            <mc:AlternateContent xmlns:mc="http://schemas.openxmlformats.org/markup-compatibility/2006">
              <mc:Choice xmlns:v="urn:schemas-microsoft-com:vml" Requires="v">
                <p:oleObj spid="_x0000_s20762" name="Equation" r:id="rId7" imgW="558800" imgH="228600" progId="">
                  <p:embed/>
                </p:oleObj>
              </mc:Choice>
              <mc:Fallback>
                <p:oleObj name="Equation" r:id="rId7" imgW="558800" imgH="228600" progId="">
                  <p:embed/>
                  <p:pic>
                    <p:nvPicPr>
                      <p:cNvPr id="0" name="Picture 2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2819400"/>
                        <a:ext cx="1368152" cy="4373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362996615"/>
              </p:ext>
            </p:extLst>
          </p:nvPr>
        </p:nvGraphicFramePr>
        <p:xfrm>
          <a:off x="7092280" y="3608455"/>
          <a:ext cx="393824" cy="506345"/>
        </p:xfrm>
        <a:graphic>
          <a:graphicData uri="http://schemas.openxmlformats.org/presentationml/2006/ole">
            <mc:AlternateContent xmlns:mc="http://schemas.openxmlformats.org/markup-compatibility/2006">
              <mc:Choice xmlns:v="urn:schemas-microsoft-com:vml" Requires="v">
                <p:oleObj spid="_x0000_s20763" name="Equation" r:id="rId9" imgW="177646" imgH="228402" progId="">
                  <p:embed/>
                </p:oleObj>
              </mc:Choice>
              <mc:Fallback>
                <p:oleObj name="Equation" r:id="rId9" imgW="177646" imgH="228402" progId="">
                  <p:embed/>
                  <p:pic>
                    <p:nvPicPr>
                      <p:cNvPr id="0" name="Picture 2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280" y="3608455"/>
                        <a:ext cx="393824" cy="506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17426253"/>
              </p:ext>
            </p:extLst>
          </p:nvPr>
        </p:nvGraphicFramePr>
        <p:xfrm>
          <a:off x="914400" y="4572000"/>
          <a:ext cx="2636292" cy="392176"/>
        </p:xfrm>
        <a:graphic>
          <a:graphicData uri="http://schemas.openxmlformats.org/presentationml/2006/ole">
            <mc:AlternateContent xmlns:mc="http://schemas.openxmlformats.org/markup-compatibility/2006">
              <mc:Choice xmlns:v="urn:schemas-microsoft-com:vml" Requires="v">
                <p:oleObj spid="_x0000_s20764" name="Equation" r:id="rId11" imgW="1536700" imgH="228600" progId="">
                  <p:embed/>
                </p:oleObj>
              </mc:Choice>
              <mc:Fallback>
                <p:oleObj name="Equation" r:id="rId11" imgW="1536700" imgH="228600" progId="">
                  <p:embed/>
                  <p:pic>
                    <p:nvPicPr>
                      <p:cNvPr id="0" name="Picture 2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4572000"/>
                        <a:ext cx="2636292" cy="392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670143697"/>
              </p:ext>
            </p:extLst>
          </p:nvPr>
        </p:nvGraphicFramePr>
        <p:xfrm>
          <a:off x="2819400" y="4876800"/>
          <a:ext cx="1287512" cy="474341"/>
        </p:xfrm>
        <a:graphic>
          <a:graphicData uri="http://schemas.openxmlformats.org/presentationml/2006/ole">
            <mc:AlternateContent xmlns:mc="http://schemas.openxmlformats.org/markup-compatibility/2006">
              <mc:Choice xmlns:v="urn:schemas-microsoft-com:vml" Requires="v">
                <p:oleObj spid="_x0000_s20765" name="Equation" r:id="rId13" imgW="558800" imgH="228600" progId="">
                  <p:embed/>
                </p:oleObj>
              </mc:Choice>
              <mc:Fallback>
                <p:oleObj name="Equation" r:id="rId13" imgW="558800" imgH="228600" progId="">
                  <p:embed/>
                  <p:pic>
                    <p:nvPicPr>
                      <p:cNvPr id="0" name="Picture 2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4876800"/>
                        <a:ext cx="1287512" cy="4743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65677911"/>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2768</TotalTime>
  <Words>1458</Words>
  <Application>Microsoft Office PowerPoint</Application>
  <PresentationFormat>On-screen Show (4:3)</PresentationFormat>
  <Paragraphs>215</Paragraphs>
  <Slides>31</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Adjacency</vt:lpstr>
      <vt:lpstr>Equation</vt:lpstr>
      <vt:lpstr>MathType 6.0 Equation</vt:lpstr>
      <vt:lpstr>PowerPoint Presentation</vt:lpstr>
      <vt:lpstr>PowerPoint Presentation</vt:lpstr>
      <vt:lpstr>PowerPoint Presentation</vt:lpstr>
      <vt:lpstr>PowerPoint Presentation</vt:lpstr>
      <vt:lpstr>  مدل های خطی تعمیم یافته :(GLM)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SHARIF</dc:creator>
  <cp:lastModifiedBy>SHARIF</cp:lastModifiedBy>
  <cp:revision>219</cp:revision>
  <dcterms:created xsi:type="dcterms:W3CDTF">2014-12-28T19:41:14Z</dcterms:created>
  <dcterms:modified xsi:type="dcterms:W3CDTF">2015-01-21T13:29:11Z</dcterms:modified>
</cp:coreProperties>
</file>